
<file path=[Content_Types].xml><?xml version="1.0" encoding="utf-8"?>
<Types xmlns="http://schemas.openxmlformats.org/package/2006/content-types">
  <Default Extension="xml" ContentType="application/vnd.openxmlformats-package.core-properties+xml"/>
  <Default Extension="bin" ContentType="image/webp"/>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23aa11c1a2443bc" /><Relationship Type="http://schemas.openxmlformats.org/officeDocument/2006/relationships/extended-properties" Target="/docProps/app.xml" Id="R48cfa5c898d34fcb" /><Relationship Type="http://schemas.openxmlformats.org/officeDocument/2006/relationships/officeDocument" Target="/ppt/presentation.xml" Id="R642ce0fd75ec4095" /></Relationships>
</file>

<file path=ppt/presentation.xml><?xml version="1.0" encoding="utf-8"?>
<p:presentation xmlns:p="http://schemas.openxmlformats.org/presentationml/2006/main">
  <p:sldMasterIdLst>
    <p:sldMasterId xmlns:r="http://schemas.openxmlformats.org/officeDocument/2006/relationships" id="2147483648" r:id="R80d3ab2bb45243af"/>
  </p:sldMasterIdLst>
  <p:notesMasterIdLst>
    <p:notesMasterId xmlns:r="http://schemas.openxmlformats.org/officeDocument/2006/relationships" r:id="Raf6d1cdbbf734842"/>
  </p:notesMasterIdLst>
  <p:sldIdLst>
    <p:sldId xmlns:r="http://schemas.openxmlformats.org/officeDocument/2006/relationships" id="256" r:id="Ra57ff14b080149e1"/>
    <p:sldId xmlns:r="http://schemas.openxmlformats.org/officeDocument/2006/relationships" id="257" r:id="R54f4237741134d85"/>
    <p:sldId xmlns:r="http://schemas.openxmlformats.org/officeDocument/2006/relationships" id="258" r:id="Re3c77a10171c47a9"/>
    <p:sldId xmlns:r="http://schemas.openxmlformats.org/officeDocument/2006/relationships" id="259" r:id="Ra2880953f0f04a71"/>
    <p:sldId xmlns:r="http://schemas.openxmlformats.org/officeDocument/2006/relationships" id="260" r:id="R45e4c30f7ece4749"/>
    <p:sldId xmlns:r="http://schemas.openxmlformats.org/officeDocument/2006/relationships" id="261" r:id="R714b10cac9a6412d"/>
    <p:sldId xmlns:r="http://schemas.openxmlformats.org/officeDocument/2006/relationships" id="262" r:id="Rd82d16f1acf94671"/>
    <p:sldId xmlns:r="http://schemas.openxmlformats.org/officeDocument/2006/relationships" id="263" r:id="R5006398393c247ee"/>
    <p:sldId xmlns:r="http://schemas.openxmlformats.org/officeDocument/2006/relationships" id="264" r:id="Rc917f234fd65480e"/>
    <p:sldId xmlns:r="http://schemas.openxmlformats.org/officeDocument/2006/relationships" id="265" r:id="R28fb9ea6b46e451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108f83e664c4129" /><Relationship Type="http://schemas.openxmlformats.org/officeDocument/2006/relationships/slideMaster" Target="/ppt/slideMasters/slideMaster1.xml" Id="R80d3ab2bb45243af" /><Relationship Type="http://schemas.openxmlformats.org/officeDocument/2006/relationships/notesMaster" Target="/ppt/notesMasters/notesMaster1.xml" Id="Raf6d1cdbbf734842" /><Relationship Type="http://schemas.openxmlformats.org/officeDocument/2006/relationships/presProps" Target="/ppt/presProps.xml" Id="R2c0139a630904838" /><Relationship Type="http://schemas.openxmlformats.org/officeDocument/2006/relationships/tableStyles" Target="/ppt/tableStyles.xml" Id="Ra387e1ffc20440df" /><Relationship Type="http://schemas.openxmlformats.org/officeDocument/2006/relationships/slide" Target="/ppt/slides/slide1.xml" Id="Ra57ff14b080149e1" /><Relationship Type="http://schemas.openxmlformats.org/officeDocument/2006/relationships/slide" Target="/ppt/slides/slide2.xml" Id="R54f4237741134d85" /><Relationship Type="http://schemas.openxmlformats.org/officeDocument/2006/relationships/slide" Target="/ppt/slides/slide3.xml" Id="Re3c77a10171c47a9" /><Relationship Type="http://schemas.openxmlformats.org/officeDocument/2006/relationships/slide" Target="/ppt/slides/slide4.xml" Id="Ra2880953f0f04a71" /><Relationship Type="http://schemas.openxmlformats.org/officeDocument/2006/relationships/slide" Target="/ppt/slides/slide5.xml" Id="R45e4c30f7ece4749" /><Relationship Type="http://schemas.openxmlformats.org/officeDocument/2006/relationships/slide" Target="/ppt/slides/slide6.xml" Id="R714b10cac9a6412d" /><Relationship Type="http://schemas.openxmlformats.org/officeDocument/2006/relationships/slide" Target="/ppt/slides/slide7.xml" Id="Rd82d16f1acf94671" /><Relationship Type="http://schemas.openxmlformats.org/officeDocument/2006/relationships/slide" Target="/ppt/slides/slide8.xml" Id="R5006398393c247ee" /><Relationship Type="http://schemas.openxmlformats.org/officeDocument/2006/relationships/slide" Target="/ppt/slides/slide9.xml" Id="Rc917f234fd65480e" /><Relationship Type="http://schemas.openxmlformats.org/officeDocument/2006/relationships/slide" Target="/ppt/slides/slide10.xml" Id="R28fb9ea6b46e451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758cde0803e4f3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2d865a4e2b04040" /><Relationship Type="http://schemas.openxmlformats.org/officeDocument/2006/relationships/notesMaster" Target="/ppt/notesMasters/notesMaster1.xml" Id="R73b3214bd0464d52" /></Relationships>
</file>

<file path=ppt/notesSlides/_rels/notesSlide2.xml.rels>&#65279;<?xml version="1.0" encoding="utf-8"?><Relationships xmlns="http://schemas.openxmlformats.org/package/2006/relationships"><Relationship Type="http://schemas.openxmlformats.org/officeDocument/2006/relationships/slide" Target="/ppt/slides/slide2.xml" Id="Rfe12975e9e294b6e" /><Relationship Type="http://schemas.openxmlformats.org/officeDocument/2006/relationships/notesMaster" Target="/ppt/notesMasters/notesMaster1.xml" Id="Rd8a009383ded4c8d" /></Relationships>
</file>

<file path=ppt/notesSlides/_rels/notesSlide3.xml.rels>&#65279;<?xml version="1.0" encoding="utf-8"?><Relationships xmlns="http://schemas.openxmlformats.org/package/2006/relationships"><Relationship Type="http://schemas.openxmlformats.org/officeDocument/2006/relationships/slide" Target="/ppt/slides/slide3.xml" Id="Rf998f34059044e1c" /><Relationship Type="http://schemas.openxmlformats.org/officeDocument/2006/relationships/notesMaster" Target="/ppt/notesMasters/notesMaster1.xml" Id="Ra913d94d16464cf5" /></Relationships>
</file>

<file path=ppt/notesSlides/_rels/notesSlide4.xml.rels>&#65279;<?xml version="1.0" encoding="utf-8"?><Relationships xmlns="http://schemas.openxmlformats.org/package/2006/relationships"><Relationship Type="http://schemas.openxmlformats.org/officeDocument/2006/relationships/slide" Target="/ppt/slides/slide4.xml" Id="Rc8c226dd0c974235" /><Relationship Type="http://schemas.openxmlformats.org/officeDocument/2006/relationships/notesMaster" Target="/ppt/notesMasters/notesMaster1.xml" Id="R40706ee892014f44" /></Relationships>
</file>

<file path=ppt/notesSlides/_rels/notesSlide5.xml.rels>&#65279;<?xml version="1.0" encoding="utf-8"?><Relationships xmlns="http://schemas.openxmlformats.org/package/2006/relationships"><Relationship Type="http://schemas.openxmlformats.org/officeDocument/2006/relationships/slide" Target="/ppt/slides/slide5.xml" Id="Ra435381b23a6441a" /><Relationship Type="http://schemas.openxmlformats.org/officeDocument/2006/relationships/notesMaster" Target="/ppt/notesMasters/notesMaster1.xml" Id="Rd31f29333d41411e" /></Relationships>
</file>

<file path=ppt/notesSlides/_rels/notesSlide6.xml.rels>&#65279;<?xml version="1.0" encoding="utf-8"?><Relationships xmlns="http://schemas.openxmlformats.org/package/2006/relationships"><Relationship Type="http://schemas.openxmlformats.org/officeDocument/2006/relationships/slide" Target="/ppt/slides/slide6.xml" Id="R78a009be15aa48f1" /><Relationship Type="http://schemas.openxmlformats.org/officeDocument/2006/relationships/notesMaster" Target="/ppt/notesMasters/notesMaster1.xml" Id="Ra279853fda174929" /></Relationships>
</file>

<file path=ppt/notesSlides/_rels/notesSlide7.xml.rels>&#65279;<?xml version="1.0" encoding="utf-8"?><Relationships xmlns="http://schemas.openxmlformats.org/package/2006/relationships"><Relationship Type="http://schemas.openxmlformats.org/officeDocument/2006/relationships/slide" Target="/ppt/slides/slide7.xml" Id="Rea95edd7f2af4455" /><Relationship Type="http://schemas.openxmlformats.org/officeDocument/2006/relationships/notesMaster" Target="/ppt/notesMasters/notesMaster1.xml" Id="Ra10a92e8480341c1" /></Relationships>
</file>

<file path=ppt/notesSlides/_rels/notesSlide8.xml.rels>&#65279;<?xml version="1.0" encoding="utf-8"?><Relationships xmlns="http://schemas.openxmlformats.org/package/2006/relationships"><Relationship Type="http://schemas.openxmlformats.org/officeDocument/2006/relationships/slide" Target="/ppt/slides/slide8.xml" Id="R5f1afeb035aa433b" /><Relationship Type="http://schemas.openxmlformats.org/officeDocument/2006/relationships/notesMaster" Target="/ppt/notesMasters/notesMaster1.xml" Id="Rabe1d458ee304778" /></Relationships>
</file>

<file path=ppt/notesSlides/_rels/notesSlide9.xml.rels>&#65279;<?xml version="1.0" encoding="utf-8"?><Relationships xmlns="http://schemas.openxmlformats.org/package/2006/relationships"><Relationship Type="http://schemas.openxmlformats.org/officeDocument/2006/relationships/slide" Target="/ppt/slides/slide9.xml" Id="Rebf3b43575854e06" /><Relationship Type="http://schemas.openxmlformats.org/officeDocument/2006/relationships/notesMaster" Target="/ppt/notesMasters/notesMaster1.xml" Id="R4c2f5c0b7692451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f835fcf9c824712" /><Relationship Type="http://schemas.openxmlformats.org/officeDocument/2006/relationships/notesMaster" Target="/ppt/notesMasters/notesMaster1.xml" Id="R9b2ef6c192f7430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0–2 dakika. Ekip toplantısının amacı üç kurgu durum üzerinde düşünmek. Gerçek öğrenci adları ve ayırt edilebilir olaylar sunuma eklenmez. Güncel bir olay varsa yetkili okul sürecinde ayrıca ele alınır. Tunceli 2026–2027 yerel hedefi Toplumsal Uyum Becerileri. Kaynak: https://tunceli.meb.gov.tr/www/2026-2027-egitim-ogretim-yili-rehberlik-ve-psikolojik-danisma-hizmetleri-yerel-hedef-egitim-icerikleri/icerik/2888/tr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2–4 dakika. Gözlenen davranış ile yetişkinin yorumunu ayırın. Öğrencinin ne düşündüğü görülmüş bir bilgi değildir. Sorulabilecek açık soru: “Çalışmaya katılmak istediğinde ne oldu?” Gruplardan yorumun yerini alabilecek somut bir cümle isteyin.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4–6 dakika. Bir öğrencinin tek gözlemde dışarıda kalması niyeti açıklamaz. Zorbalıkta güç dengesizliği ve tekrar/tekrar olasılığı değerlendirilir. Kesin adlandırma için beklerken destek ertelenmez. Kaynak: https://www.stopbullying.gov/bullying/what-is-bullying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6–10 dakika. İlk kurgu beşinci sınıf afiş çalışması. Malzemeleri ortak erişime almak ve farklı katkı yollarını açıklamak bir deneme olabilir. Sonrasında öğrenciyi ayrı dinleyin. Düzenlemenin ardından katılım değişti mi, buna bakın. Tek bir düzenlemeden sorunun bittiği sonucu çıkarılmaz.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10–14 dakika. İkinci kurgu teneffüs oyunu. Her oyuna her anda katılamama ile aynı çocuğun sürekli dışarıda kalması ayrı değerlendirilir. Çocukların anlatımlarını ayrı öğrenin. Katılım yolunu netleştirip aynı öğrenci geldiğinde kuralın değişip değişmediğini izleyin. Sınıfta kimin istenmediğini oylatmayın.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14–19 dakika. Üçüncü kurgu tekrar ve güç ilişkisini inceleme ihtiyacı taşır. Yalnız masa veya görev yerini değiştirmekle yetinmeyin. Rehberlik servisi ve ilgili okul sorumlularıyla güvenlik ve destek planlayın. Öğrencinin görüşünü alın, zorunlu yüzleştirme ya da akran arabuluculuğu düzenlemeyin. Kaynak: https://www.stopbullying.gov/prevention/support-the-children-involved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19–23 dakika. Ekipler bir kurgu seçsin ve beş alanı doldursun. Yorum yerine davranış yazılsın. Gerçek olayda kayıt okulun güvenli ve yetkili ortamında tutulur. Kişisel bilgileri bu açık sunuma yazmayın.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23–26 dakika. Gruplar kendi ilk sorusunu söylesin. Anlatımı dinleyin; başkalarının niyetini çocuğa onaylatmayın. Güvenlik için bilgi paylaşımı gerekiyorsa ilgili okul süreci çerçevesinde ne yapacağınızı açıklayın. Kaynak: https://www.stopbullying.gov/prevention/support-the-children-involved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26–30 dakika. Birinci örnekte kalemleri ortaya almak sonrası öğrencinin erişimini ve katkısını kontrol etmek gibi somut bir takip belirleyin. “Sorun çözüldü” demeden denemenin sonucunu öğrenin. Acil destek ihtiyacını sonraki toplantıya ertelemeyin. Sunum, okulun resmî koruma ve bildirim prosedürünün yerine geçmez.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Toplantıyı, belirlenen adımı kimin uygulayacağını ve takibin ne zaman yapılacağını netleştirerek tamamlayın. Gerçek bir olay için okulunuzun güvenli kayıt ve destek sürecini izleyin. Kaynaklar:</a:t>
            </a:r>
          </a:p>
          <a:p xmlns:a="http://schemas.openxmlformats.org/drawingml/2006/main">
            <a:r>
              <a:t>https://tunceli.meb.gov.tr/www/2026-2027-egitim-ogretim-yili-rehberlik-ve-psikolojik-danisma-hizmetleri-yerel-hedef-egitim-icerikleri/icerik/2888/tr</a:t>
            </a:r>
          </a:p>
          <a:p xmlns:a="http://schemas.openxmlformats.org/drawingml/2006/main">
            <a:r>
              <a:t>https://www.stopbullying.gov/bullying/what-is-bullying</a:t>
            </a:r>
          </a:p>
          <a:p xmlns:a="http://schemas.openxmlformats.org/drawingml/2006/main">
            <a:r>
              <a:t>https://www.stopbullying.gov/prevention/support-the-children-involved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e8548a067be472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91dad07471341a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ca060a57017429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5ad61ed699b43a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9bb7ff05ef449b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7cbbe576ad64ee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2C32C43-665A-4D60-A058-BC346DF960E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2ACA304-A767-42DE-BD36-A7DA43A9CC7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7C0B4B1-7727-4E3C-9205-5FC807E172B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6BF5640-9E01-4BC7-9A9D-B93737464DA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5B35098-21CC-4908-B615-7AA3FA62716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48BB56F-996E-40DF-A9D1-477A18E88C6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894DC5A-7BD2-4BF9-B3A3-A29A5F8B251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8C6D7CF-760B-4E47-AD2A-CA2D81E1CC8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8730B6E-7A96-40A4-AA2A-34F8D8F26CF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FC24010-B877-4AD2-B812-8CB5C37B278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4b6316c598b43e5" /><Relationship Type="http://schemas.openxmlformats.org/officeDocument/2006/relationships/slideLayout" Target="/ppt/slideLayouts/slideLayout1.xml" Id="R8b8ec5f0d74345b8" /><Relationship Type="http://schemas.openxmlformats.org/officeDocument/2006/relationships/slideLayout" Target="/ppt/slideLayouts/slideLayout2.xml" Id="R3294391067c74c0b" /><Relationship Type="http://schemas.openxmlformats.org/officeDocument/2006/relationships/slideLayout" Target="/ppt/slideLayouts/slideLayout3.xml" Id="R7f23251fb0a64b03" /><Relationship Type="http://schemas.openxmlformats.org/officeDocument/2006/relationships/slideLayout" Target="/ppt/slideLayouts/slideLayout4.xml" Id="Rc5075cd303ba4933" /><Relationship Type="http://schemas.openxmlformats.org/officeDocument/2006/relationships/slideLayout" Target="/ppt/slideLayouts/slideLayout5.xml" Id="Rd1290e936d2a42e8" /><Relationship Type="http://schemas.openxmlformats.org/officeDocument/2006/relationships/slideLayout" Target="/ppt/slideLayouts/slideLayout6.xml" Id="R7d95089ecbad48b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b8ec5f0d74345b8"/>
    <p:sldLayoutId xmlns:r="http://schemas.openxmlformats.org/officeDocument/2006/relationships" id="2147483650" r:id="R3294391067c74c0b"/>
    <p:sldLayoutId xmlns:r="http://schemas.openxmlformats.org/officeDocument/2006/relationships" id="2147483651" r:id="R7f23251fb0a64b03"/>
    <p:sldLayoutId xmlns:r="http://schemas.openxmlformats.org/officeDocument/2006/relationships" id="2147483652" r:id="Rc5075cd303ba4933"/>
    <p:sldLayoutId xmlns:r="http://schemas.openxmlformats.org/officeDocument/2006/relationships" id="2147483653" r:id="Rd1290e936d2a42e8"/>
    <p:sldLayoutId xmlns:r="http://schemas.openxmlformats.org/officeDocument/2006/relationships" id="2147483654" r:id="R7d95089ecbad48b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1512d508aa64d35" /><Relationship Type="http://schemas.openxmlformats.org/officeDocument/2006/relationships/image" Target="/ppt/media/image.bin" Id="R5f79c2657378490e" /><Relationship Type="http://schemas.openxmlformats.org/officeDocument/2006/relationships/notesSlide" Target="/ppt/notesSlides/notesSlide1.xml" Id="R549861f3532c4a6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bf5c5ff127b4775" /><Relationship Type="http://schemas.openxmlformats.org/officeDocument/2006/relationships/notesSlide" Target="/ppt/notesSlides/notesSlide2.xml" Id="Rc61bc8d1960b4bf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397b656d0b84da5" /><Relationship Type="http://schemas.openxmlformats.org/officeDocument/2006/relationships/notesSlide" Target="/ppt/notesSlides/notesSlide3.xml" Id="R0059857ff8f24da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71122b5d6044027" /><Relationship Type="http://schemas.openxmlformats.org/officeDocument/2006/relationships/notesSlide" Target="/ppt/notesSlides/notesSlide4.xml" Id="Ra1674f07973d499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4977f671c804242" /><Relationship Type="http://schemas.openxmlformats.org/officeDocument/2006/relationships/notesSlide" Target="/ppt/notesSlides/notesSlide5.xml" Id="Rdfdec4001b734be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edbc3278bde4757" /><Relationship Type="http://schemas.openxmlformats.org/officeDocument/2006/relationships/notesSlide" Target="/ppt/notesSlides/notesSlide6.xml" Id="R8e16bd8def534cd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0d3f9432b874e6b" /><Relationship Type="http://schemas.openxmlformats.org/officeDocument/2006/relationships/notesSlide" Target="/ppt/notesSlides/notesSlide7.xml" Id="R9f3804f35b2b443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981fe1d7e474147" /><Relationship Type="http://schemas.openxmlformats.org/officeDocument/2006/relationships/notesSlide" Target="/ppt/notesSlides/notesSlide8.xml" Id="R2314c048a3984e0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49fd8e9b41545a8" /><Relationship Type="http://schemas.openxmlformats.org/officeDocument/2006/relationships/notesSlide" Target="/ppt/notesSlides/notesSlide9.xml" Id="R5fd912bcc72449b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e70a79f890774d73" /><Relationship Type="http://schemas.openxmlformats.org/officeDocument/2006/relationships/notesSlide" Target="/ppt/notesSlides/notesSlide10.xml" Id="Rab28310cf7cc484f" /></Relationships>
</file>

<file path=ppt/slides/slide1.xml><?xml version="1.0" encoding="utf-8"?>
<p:sld xmlns:p="http://schemas.openxmlformats.org/presentationml/2006/main">
  <p:cSld>
    <p:bg>
      <p:bgPr>
        <a:solidFill xmlns:a="http://schemas.openxmlformats.org/drawingml/2006/main">
          <a:srgbClr val="246B68"/>
        </a:solidFill>
      </p:bgPr>
    </p:bg>
    <p:spTree>
      <p:nvGrpSpPr>
        <p:cNvPr id="1" name=""/>
        <p:cNvGrpSpPr/>
        <p:nvPr/>
      </p:nvGrpSpPr>
      <p:grpSpPr>
        <a:xfrm xmlns:a="http://schemas.openxmlformats.org/drawingml/2006/main"/>
      </p:grpSpPr>
      <p:sp>
        <p:nvSpPr>
          <p:cNvPr id="5" name="title">
            <a:extLst xmlns:a="http://schemas.openxmlformats.org/drawingml/2006/main">
              <a:ext uri="{FF2B5EF4-FFF2-40B4-BE49-F238E27FC236}">
                <a16:creationId xmlns:a16="http://schemas.microsoft.com/office/drawing/2014/main" id="{6DAF6C98-84FC-49A6-8406-6CD69013A606}"/>
              </a:ext>
            </a:extLst>
          </p:cNvPr>
          <p:cNvSpPr>
            <a:spLocks xmlns:a="http://schemas.openxmlformats.org/drawingml/2006/main" noGrp="1"/>
          </p:cNvSpPr>
          <p:nvPr/>
        </p:nvSpPr>
        <p:spPr>
          <a:xfrm xmlns:a="http://schemas.openxmlformats.org/drawingml/2006/main">
            <a:off x="666750" y="666750"/>
            <a:ext cx="5810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4500" b="1">
                <a:solidFill>
                  <a:srgbClr val="FFFFFF"/>
                </a:solidFill>
                <a:latin typeface="Arial"/>
                <a:ea typeface="Arial"/>
                <a:cs typeface="Arial"/>
              </a:defRPr>
            </a:defPPr>
            <a:lvl1pPr>
              <a:defRPr sz="4500" b="1">
                <a:solidFill>
                  <a:srgbClr val="FFFFFF"/>
                </a:solidFill>
                <a:latin typeface="Arial"/>
                <a:ea typeface="Arial"/>
                <a:cs typeface="Arial"/>
              </a:defRPr>
            </a:lvl1pPr>
            <a:lvl2pPr>
              <a:defRPr sz="4500" b="1">
                <a:solidFill>
                  <a:srgbClr val="FFFFFF"/>
                </a:solidFill>
                <a:latin typeface="Arial"/>
                <a:ea typeface="Arial"/>
                <a:cs typeface="Arial"/>
              </a:defRPr>
            </a:lvl2pPr>
            <a:lvl3pPr>
              <a:defRPr sz="4500" b="1">
                <a:solidFill>
                  <a:srgbClr val="FFFFFF"/>
                </a:solidFill>
                <a:latin typeface="Arial"/>
                <a:ea typeface="Arial"/>
                <a:cs typeface="Arial"/>
              </a:defRPr>
            </a:lvl3pPr>
            <a:lvl4pPr>
              <a:defRPr sz="4500" b="1">
                <a:solidFill>
                  <a:srgbClr val="FFFFFF"/>
                </a:solidFill>
                <a:latin typeface="Arial"/>
                <a:ea typeface="Arial"/>
                <a:cs typeface="Arial"/>
              </a:defRPr>
            </a:lvl4pPr>
            <a:lvl5pPr>
              <a:defRPr sz="4500" b="1">
                <a:solidFill>
                  <a:srgbClr val="FFFFFF"/>
                </a:solidFill>
                <a:latin typeface="Arial"/>
                <a:ea typeface="Arial"/>
                <a:cs typeface="Arial"/>
              </a:defRPr>
            </a:lvl5pPr>
            <a:lvl6pPr>
              <a:defRPr sz="4500" b="1">
                <a:solidFill>
                  <a:srgbClr val="FFFFFF"/>
                </a:solidFill>
                <a:latin typeface="Arial"/>
                <a:ea typeface="Arial"/>
                <a:cs typeface="Arial"/>
              </a:defRPr>
            </a:lvl6pPr>
            <a:lvl7pPr>
              <a:defRPr sz="4500" b="1">
                <a:solidFill>
                  <a:srgbClr val="FFFFFF"/>
                </a:solidFill>
                <a:latin typeface="Arial"/>
                <a:ea typeface="Arial"/>
                <a:cs typeface="Arial"/>
              </a:defRPr>
            </a:lvl7pPr>
            <a:lvl8pPr>
              <a:defRPr sz="4500" b="1">
                <a:solidFill>
                  <a:srgbClr val="FFFFFF"/>
                </a:solidFill>
                <a:latin typeface="Arial"/>
                <a:ea typeface="Arial"/>
                <a:cs typeface="Arial"/>
              </a:defRPr>
            </a:lvl8pPr>
            <a:lvl9pPr>
              <a:defRPr sz="4500" b="1">
                <a:solidFill>
                  <a:srgbClr val="FFFFFF"/>
                </a:solidFill>
                <a:latin typeface="Arial"/>
                <a:ea typeface="Arial"/>
                <a:cs typeface="Arial"/>
              </a:defRPr>
            </a:lvl9pPr>
          </a:lstStyle>
          <a:p xmlns:a="http://schemas.openxmlformats.org/drawingml/2006/main">
            <a:pPr>
              <a:defRPr sz="4500" b="1">
                <a:solidFill>
                  <a:srgbClr val="FFFFFF"/>
                </a:solidFill>
                <a:latin typeface="Arial"/>
                <a:ea typeface="Arial"/>
                <a:cs typeface="Arial"/>
              </a:defRPr>
            </a:pPr>
            <a:r>
              <a:rPr sz="4500" b="1">
                <a:solidFill>
                  <a:srgbClr val="FFFFFF"/>
                </a:solidFill>
                <a:latin typeface="Arial"/>
                <a:ea typeface="Arial"/>
                <a:cs typeface="Arial"/>
              </a:rPr>
              <a:t>Okulda dışlamayı fark etmek</a:t>
            </a:r>
          </a:p>
        </p:txBody>
      </p:sp>
      <p:sp>
        <p:nvSpPr>
          <p:cNvPr id="2" name="subtitle">
            <a:extLst xmlns:a="http://schemas.openxmlformats.org/drawingml/2006/main">
              <a:ext uri="{FF2B5EF4-FFF2-40B4-BE49-F238E27FC236}">
                <a16:creationId xmlns:a16="http://schemas.microsoft.com/office/drawing/2014/main" id="{613CA3FB-E276-4F02-9228-0BF205F5AEDE}"/>
              </a:ext>
            </a:extLst>
          </p:cNvPr>
          <p:cNvSpPr>
            <a:spLocks xmlns:a="http://schemas.openxmlformats.org/drawingml/2006/main" noGrp="1"/>
          </p:cNvSpPr>
          <p:nvPr/>
        </p:nvSpPr>
        <p:spPr>
          <a:xfrm xmlns:a="http://schemas.openxmlformats.org/drawingml/2006/main">
            <a:off x="666750" y="2505075"/>
            <a:ext cx="4667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b="0">
                <a:solidFill>
                  <a:srgbClr val="FFFFFF"/>
                </a:solidFill>
                <a:latin typeface="Arial"/>
                <a:ea typeface="Arial"/>
                <a:cs typeface="Arial"/>
              </a:defRPr>
            </a:defPPr>
            <a:lvl1pPr>
              <a:defRPr sz="2400" b="0">
                <a:solidFill>
                  <a:srgbClr val="FFFFFF"/>
                </a:solidFill>
                <a:latin typeface="Arial"/>
                <a:ea typeface="Arial"/>
                <a:cs typeface="Arial"/>
              </a:defRPr>
            </a:lvl1pPr>
            <a:lvl2pPr>
              <a:defRPr sz="2400" b="0">
                <a:solidFill>
                  <a:srgbClr val="FFFFFF"/>
                </a:solidFill>
                <a:latin typeface="Arial"/>
                <a:ea typeface="Arial"/>
                <a:cs typeface="Arial"/>
              </a:defRPr>
            </a:lvl2pPr>
            <a:lvl3pPr>
              <a:defRPr sz="2400" b="0">
                <a:solidFill>
                  <a:srgbClr val="FFFFFF"/>
                </a:solidFill>
                <a:latin typeface="Arial"/>
                <a:ea typeface="Arial"/>
                <a:cs typeface="Arial"/>
              </a:defRPr>
            </a:lvl3pPr>
            <a:lvl4pPr>
              <a:defRPr sz="2400" b="0">
                <a:solidFill>
                  <a:srgbClr val="FFFFFF"/>
                </a:solidFill>
                <a:latin typeface="Arial"/>
                <a:ea typeface="Arial"/>
                <a:cs typeface="Arial"/>
              </a:defRPr>
            </a:lvl4pPr>
            <a:lvl5pPr>
              <a:defRPr sz="2400" b="0">
                <a:solidFill>
                  <a:srgbClr val="FFFFFF"/>
                </a:solidFill>
                <a:latin typeface="Arial"/>
                <a:ea typeface="Arial"/>
                <a:cs typeface="Arial"/>
              </a:defRPr>
            </a:lvl5pPr>
            <a:lvl6pPr>
              <a:defRPr sz="2400" b="0">
                <a:solidFill>
                  <a:srgbClr val="FFFFFF"/>
                </a:solidFill>
                <a:latin typeface="Arial"/>
                <a:ea typeface="Arial"/>
                <a:cs typeface="Arial"/>
              </a:defRPr>
            </a:lvl6pPr>
            <a:lvl7pPr>
              <a:defRPr sz="2400" b="0">
                <a:solidFill>
                  <a:srgbClr val="FFFFFF"/>
                </a:solidFill>
                <a:latin typeface="Arial"/>
                <a:ea typeface="Arial"/>
                <a:cs typeface="Arial"/>
              </a:defRPr>
            </a:lvl7pPr>
            <a:lvl8pPr>
              <a:defRPr sz="2400" b="0">
                <a:solidFill>
                  <a:srgbClr val="FFFFFF"/>
                </a:solidFill>
                <a:latin typeface="Arial"/>
                <a:ea typeface="Arial"/>
                <a:cs typeface="Arial"/>
              </a:defRPr>
            </a:lvl8pPr>
            <a:lvl9pPr>
              <a:defRPr sz="2400" b="0">
                <a:solidFill>
                  <a:srgbClr val="FFFFFF"/>
                </a:solidFill>
                <a:latin typeface="Arial"/>
                <a:ea typeface="Arial"/>
                <a:cs typeface="Arial"/>
              </a:defRPr>
            </a:lvl9pPr>
          </a:lstStyle>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Öğretmenler için örnek durum sunumu</a:t>
            </a:r>
            <a:br>
              <a:rPr sz="2400" b="0">
                <a:solidFill>
                  <a:srgbClr val="FFFFFF"/>
                </a:solidFill>
                <a:latin typeface="Arial"/>
                <a:ea typeface="Arial"/>
                <a:cs typeface="Arial"/>
              </a:rPr>
            </a:br>
            <a:r>
              <a:rPr sz="2400" b="0">
                <a:solidFill>
                  <a:srgbClr val="FFFFFF"/>
                </a:solidFill>
                <a:latin typeface="Arial"/>
                <a:ea typeface="Arial"/>
                <a:cs typeface="Arial"/>
              </a:rPr>
              <a:t>Gözlem, katılım düzenlemesi ve takip</a:t>
            </a:r>
          </a:p>
        </p:txBody>
      </p:sp>
      <p:pic>
        <p:nvPicPr>
          <p:cNvPr id="3" name="">
            <a:extLst xmlns:a="http://schemas.openxmlformats.org/drawingml/2006/main">
              <a:ext uri="{FF2B5EF4-FFF2-40B4-BE49-F238E27FC236}">
                <a16:creationId xmlns:a16="http://schemas.microsoft.com/office/drawing/2014/main" id="{C3E6049E-8867-4FD0-A8A8-C55590F0575F}"/>
              </a:ext>
            </a:extLst>
          </p:cNvPr>
          <p:cNvPicPr>
            <a:picLocks xmlns:a="http://schemas.openxmlformats.org/drawingml/2006/main" noChangeAspect="1"/>
          </p:cNvPicPr>
          <p:nvPr/>
        </p:nvPicPr>
        <p:blipFill>
          <a:blip xmlns:r="http://schemas.openxmlformats.org/officeDocument/2006/relationships" xmlns:a="http://schemas.openxmlformats.org/drawingml/2006/main" r:embed="R5f79c2657378490e"/>
          <a:srcRect xmlns:a="http://schemas.openxmlformats.org/drawingml/2006/main" l="0" t="0" r="0" b="0"/>
          <a:stretch xmlns:a="http://schemas.openxmlformats.org/drawingml/2006/main">
            <a:fillRect l="0" t="0" r="0" b="0"/>
          </a:stretch>
        </p:blipFill>
        <p:spPr>
          <a:xfrm xmlns:a="http://schemas.openxmlformats.org/drawingml/2006/main">
            <a:off x="6096000" y="1952625"/>
            <a:ext cx="5429250" cy="3619500"/>
          </a:xfrm>
          <a:prstGeom xmlns:a="http://schemas.openxmlformats.org/drawingml/2006/main" prst="rect">
            <a:avLst/>
          </a:prstGeom>
        </p:spPr>
      </p:pic>
      <p:sp>
        <p:nvSpPr>
          <p:cNvPr id="4" name="footer">
            <a:extLst xmlns:a="http://schemas.openxmlformats.org/drawingml/2006/main">
              <a:ext uri="{FF2B5EF4-FFF2-40B4-BE49-F238E27FC236}">
                <a16:creationId xmlns:a16="http://schemas.microsoft.com/office/drawing/2014/main" id="{CE9058DC-AA47-470C-A098-70AA16F1F153}"/>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FFFFFF"/>
                </a:solidFill>
                <a:latin typeface="Arial"/>
                <a:ea typeface="Arial"/>
                <a:cs typeface="Arial"/>
              </a:defRPr>
            </a:defPPr>
            <a:lvl1pPr>
              <a:defRPr sz="1200" b="0">
                <a:solidFill>
                  <a:srgbClr val="FFFFFF"/>
                </a:solidFill>
                <a:latin typeface="Arial"/>
                <a:ea typeface="Arial"/>
                <a:cs typeface="Arial"/>
              </a:defRPr>
            </a:lvl1pPr>
            <a:lvl2pPr>
              <a:defRPr sz="1200" b="0">
                <a:solidFill>
                  <a:srgbClr val="FFFFFF"/>
                </a:solidFill>
                <a:latin typeface="Arial"/>
                <a:ea typeface="Arial"/>
                <a:cs typeface="Arial"/>
              </a:defRPr>
            </a:lvl2pPr>
            <a:lvl3pPr>
              <a:defRPr sz="1200" b="0">
                <a:solidFill>
                  <a:srgbClr val="FFFFFF"/>
                </a:solidFill>
                <a:latin typeface="Arial"/>
                <a:ea typeface="Arial"/>
                <a:cs typeface="Arial"/>
              </a:defRPr>
            </a:lvl3pPr>
            <a:lvl4pPr>
              <a:defRPr sz="1200" b="0">
                <a:solidFill>
                  <a:srgbClr val="FFFFFF"/>
                </a:solidFill>
                <a:latin typeface="Arial"/>
                <a:ea typeface="Arial"/>
                <a:cs typeface="Arial"/>
              </a:defRPr>
            </a:lvl4pPr>
            <a:lvl5pPr>
              <a:defRPr sz="1200" b="0">
                <a:solidFill>
                  <a:srgbClr val="FFFFFF"/>
                </a:solidFill>
                <a:latin typeface="Arial"/>
                <a:ea typeface="Arial"/>
                <a:cs typeface="Arial"/>
              </a:defRPr>
            </a:lvl5pPr>
            <a:lvl6pPr>
              <a:defRPr sz="1200" b="0">
                <a:solidFill>
                  <a:srgbClr val="FFFFFF"/>
                </a:solidFill>
                <a:latin typeface="Arial"/>
                <a:ea typeface="Arial"/>
                <a:cs typeface="Arial"/>
              </a:defRPr>
            </a:lvl6pPr>
            <a:lvl7pPr>
              <a:defRPr sz="1200" b="0">
                <a:solidFill>
                  <a:srgbClr val="FFFFFF"/>
                </a:solidFill>
                <a:latin typeface="Arial"/>
                <a:ea typeface="Arial"/>
                <a:cs typeface="Arial"/>
              </a:defRPr>
            </a:lvl7pPr>
            <a:lvl8pPr>
              <a:defRPr sz="1200" b="0">
                <a:solidFill>
                  <a:srgbClr val="FFFFFF"/>
                </a:solidFill>
                <a:latin typeface="Arial"/>
                <a:ea typeface="Arial"/>
                <a:cs typeface="Arial"/>
              </a:defRPr>
            </a:lvl8pPr>
            <a:lvl9pPr>
              <a:defRPr sz="1200" b="0">
                <a:solidFill>
                  <a:srgbClr val="FFFFFF"/>
                </a:solidFill>
                <a:latin typeface="Arial"/>
                <a:ea typeface="Arial"/>
                <a:cs typeface="Arial"/>
              </a:defRPr>
            </a:lvl9pPr>
          </a:lstStyle>
          <a:p xmlns:a="http://schemas.openxmlformats.org/drawingml/2006/main">
            <a:pPr>
              <a:defRPr sz="1200" b="0">
                <a:solidFill>
                  <a:srgbClr val="FFFFFF"/>
                </a:solidFill>
                <a:latin typeface="Arial"/>
                <a:ea typeface="Arial"/>
                <a:cs typeface="Arial"/>
              </a:defRPr>
            </a:pPr>
            <a:r>
              <a:rPr sz="1200" b="0">
                <a:solidFill>
                  <a:srgbClr val="FFFFFF"/>
                </a:solidFill>
                <a:latin typeface="Arial"/>
                <a:ea typeface="Arial"/>
                <a:cs typeface="Arial"/>
              </a:rPr>
              <a:t>Blog PDR  /  1</a:t>
            </a:r>
          </a:p>
        </p:txBody>
      </p:sp>
    </p:spTree>
    <p:extLst>
      <p:ext uri="{BB962C8B-B14F-4D97-AF65-F5344CB8AC3E}">
        <p14:creationId xmlns:p14="http://schemas.microsoft.com/office/powerpoint/2010/main" val="1490555047"/>
      </p:ext>
    </p:extLst>
  </p:cSld>
</p:sld>
</file>

<file path=ppt/slides/slide2.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876A1F2F-030D-46E7-A054-D5CE2D2742EE}"/>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Gözlem ve yorum</a:t>
            </a:r>
          </a:p>
        </p:txBody>
      </p:sp>
      <p:sp>
        <p:nvSpPr>
          <p:cNvPr id="2" name="body-0">
            <a:extLst xmlns:a="http://schemas.openxmlformats.org/drawingml/2006/main">
              <a:ext uri="{FF2B5EF4-FFF2-40B4-BE49-F238E27FC236}">
                <a16:creationId xmlns:a16="http://schemas.microsoft.com/office/drawing/2014/main" id="{FB470AC2-2BA5-4D76-9980-A3FF3EC07310}"/>
              </a:ext>
            </a:extLst>
          </p:cNvPr>
          <p:cNvSpPr>
            <a:spLocks xmlns:a="http://schemas.openxmlformats.org/drawingml/2006/main" noGrp="1"/>
          </p:cNvSpPr>
          <p:nvPr/>
        </p:nvSpPr>
        <p:spPr>
          <a:xfrm xmlns:a="http://schemas.openxmlformats.org/drawingml/2006/main">
            <a:off x="685800" y="20669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Gözlem: Kalemlere uzandı, sonra elini geri çekti.</a:t>
            </a:r>
          </a:p>
        </p:txBody>
      </p:sp>
      <p:sp>
        <p:nvSpPr>
          <p:cNvPr id="3" name="body-1">
            <a:extLst xmlns:a="http://schemas.openxmlformats.org/drawingml/2006/main">
              <a:ext uri="{FF2B5EF4-FFF2-40B4-BE49-F238E27FC236}">
                <a16:creationId xmlns:a16="http://schemas.microsoft.com/office/drawing/2014/main" id="{035AE32B-B283-4030-9025-C8FFDDEF41F5}"/>
              </a:ext>
            </a:extLst>
          </p:cNvPr>
          <p:cNvSpPr>
            <a:spLocks xmlns:a="http://schemas.openxmlformats.org/drawingml/2006/main" noGrp="1"/>
          </p:cNvSpPr>
          <p:nvPr/>
        </p:nvSpPr>
        <p:spPr>
          <a:xfrm xmlns:a="http://schemas.openxmlformats.org/drawingml/2006/main">
            <a:off x="685800" y="27241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Yorum: Çalışmaya katılmak istemiyor.</a:t>
            </a:r>
          </a:p>
        </p:txBody>
      </p:sp>
      <p:sp>
        <p:nvSpPr>
          <p:cNvPr id="4" name="body-2">
            <a:extLst xmlns:a="http://schemas.openxmlformats.org/drawingml/2006/main">
              <a:ext uri="{FF2B5EF4-FFF2-40B4-BE49-F238E27FC236}">
                <a16:creationId xmlns:a16="http://schemas.microsoft.com/office/drawing/2014/main" id="{F88E6F22-A554-43E6-B1AD-639536BD5DE5}"/>
              </a:ext>
            </a:extLst>
          </p:cNvPr>
          <p:cNvSpPr>
            <a:spLocks xmlns:a="http://schemas.openxmlformats.org/drawingml/2006/main" noGrp="1"/>
          </p:cNvSpPr>
          <p:nvPr/>
        </p:nvSpPr>
        <p:spPr>
          <a:xfrm xmlns:a="http://schemas.openxmlformats.org/drawingml/2006/main">
            <a:off x="685800" y="338137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Öğrenciye ne sorabiliriz?</a:t>
            </a:r>
          </a:p>
        </p:txBody>
      </p:sp>
      <p:sp>
        <p:nvSpPr>
          <p:cNvPr id="5" name="footer">
            <a:extLst xmlns:a="http://schemas.openxmlformats.org/drawingml/2006/main">
              <a:ext uri="{FF2B5EF4-FFF2-40B4-BE49-F238E27FC236}">
                <a16:creationId xmlns:a16="http://schemas.microsoft.com/office/drawing/2014/main" id="{8DAFB91B-242E-46A9-9D59-C0DFCC50F2BC}"/>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2</a:t>
            </a:r>
          </a:p>
        </p:txBody>
      </p:sp>
    </p:spTree>
    <p:extLst>
      <p:ext uri="{BB962C8B-B14F-4D97-AF65-F5344CB8AC3E}">
        <p14:creationId xmlns:p14="http://schemas.microsoft.com/office/powerpoint/2010/main" val="256626021"/>
      </p:ext>
    </p:extLst>
  </p:cSld>
</p:sld>
</file>

<file path=ppt/slides/slide3.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E171872E-EB7C-4F8E-AFD7-D0B19F6642EE}"/>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Katılım engeli ve tekrarlayan dışlama</a:t>
            </a:r>
          </a:p>
        </p:txBody>
      </p:sp>
      <p:sp>
        <p:nvSpPr>
          <p:cNvPr id="2" name="body-0">
            <a:extLst xmlns:a="http://schemas.openxmlformats.org/drawingml/2006/main">
              <a:ext uri="{FF2B5EF4-FFF2-40B4-BE49-F238E27FC236}">
                <a16:creationId xmlns:a16="http://schemas.microsoft.com/office/drawing/2014/main" id="{2F6805D5-B8A2-4E14-99F7-F89B512177F2}"/>
              </a:ext>
            </a:extLst>
          </p:cNvPr>
          <p:cNvSpPr>
            <a:spLocks xmlns:a="http://schemas.openxmlformats.org/drawingml/2006/main" noGrp="1"/>
          </p:cNvSpPr>
          <p:nvPr/>
        </p:nvSpPr>
        <p:spPr>
          <a:xfrm xmlns:a="http://schemas.openxmlformats.org/drawingml/2006/main">
            <a:off x="685800" y="20669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Yönerge veya malzemeye erişim</a:t>
            </a:r>
          </a:p>
        </p:txBody>
      </p:sp>
      <p:sp>
        <p:nvSpPr>
          <p:cNvPr id="3" name="body-1">
            <a:extLst xmlns:a="http://schemas.openxmlformats.org/drawingml/2006/main">
              <a:ext uri="{FF2B5EF4-FFF2-40B4-BE49-F238E27FC236}">
                <a16:creationId xmlns:a16="http://schemas.microsoft.com/office/drawing/2014/main" id="{48E0C512-0600-4260-A5ED-7F267A2859F8}"/>
              </a:ext>
            </a:extLst>
          </p:cNvPr>
          <p:cNvSpPr>
            <a:spLocks xmlns:a="http://schemas.openxmlformats.org/drawingml/2006/main" noGrp="1"/>
          </p:cNvSpPr>
          <p:nvPr/>
        </p:nvSpPr>
        <p:spPr>
          <a:xfrm xmlns:a="http://schemas.openxmlformats.org/drawingml/2006/main">
            <a:off x="685800" y="27241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Oyuna katılma yolu</a:t>
            </a:r>
          </a:p>
        </p:txBody>
      </p:sp>
      <p:sp>
        <p:nvSpPr>
          <p:cNvPr id="4" name="body-2">
            <a:extLst xmlns:a="http://schemas.openxmlformats.org/drawingml/2006/main">
              <a:ext uri="{FF2B5EF4-FFF2-40B4-BE49-F238E27FC236}">
                <a16:creationId xmlns:a16="http://schemas.microsoft.com/office/drawing/2014/main" id="{D6AB9D88-62AA-43EB-BB28-BB14A72C103E}"/>
              </a:ext>
            </a:extLst>
          </p:cNvPr>
          <p:cNvSpPr>
            <a:spLocks xmlns:a="http://schemas.openxmlformats.org/drawingml/2006/main" noGrp="1"/>
          </p:cNvSpPr>
          <p:nvPr/>
        </p:nvSpPr>
        <p:spPr>
          <a:xfrm xmlns:a="http://schemas.openxmlformats.org/drawingml/2006/main">
            <a:off x="685800" y="338137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Güç dengesizliği ve tekrar olasılığı</a:t>
            </a:r>
          </a:p>
        </p:txBody>
      </p:sp>
      <p:sp>
        <p:nvSpPr>
          <p:cNvPr id="5" name="body-3">
            <a:extLst xmlns:a="http://schemas.openxmlformats.org/drawingml/2006/main">
              <a:ext uri="{FF2B5EF4-FFF2-40B4-BE49-F238E27FC236}">
                <a16:creationId xmlns:a16="http://schemas.microsoft.com/office/drawing/2014/main" id="{6C0308FE-3A50-48C7-83A1-B98368B4A906}"/>
              </a:ext>
            </a:extLst>
          </p:cNvPr>
          <p:cNvSpPr>
            <a:spLocks xmlns:a="http://schemas.openxmlformats.org/drawingml/2006/main" noGrp="1"/>
          </p:cNvSpPr>
          <p:nvPr/>
        </p:nvSpPr>
        <p:spPr>
          <a:xfrm xmlns:a="http://schemas.openxmlformats.org/drawingml/2006/main">
            <a:off x="685800" y="403860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Bugünkü güvenlik ve destek ihtiyacı</a:t>
            </a:r>
          </a:p>
        </p:txBody>
      </p:sp>
      <p:sp>
        <p:nvSpPr>
          <p:cNvPr id="6" name="footer">
            <a:extLst xmlns:a="http://schemas.openxmlformats.org/drawingml/2006/main">
              <a:ext uri="{FF2B5EF4-FFF2-40B4-BE49-F238E27FC236}">
                <a16:creationId xmlns:a16="http://schemas.microsoft.com/office/drawing/2014/main" id="{05DEB25C-C8ED-411C-A990-4939E6DDDBC2}"/>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3</a:t>
            </a:r>
          </a:p>
        </p:txBody>
      </p:sp>
    </p:spTree>
    <p:extLst>
      <p:ext uri="{BB962C8B-B14F-4D97-AF65-F5344CB8AC3E}">
        <p14:creationId xmlns:p14="http://schemas.microsoft.com/office/powerpoint/2010/main" val="1730512992"/>
      </p:ext>
    </p:extLst>
  </p:cSld>
</p:sld>
</file>

<file path=ppt/slides/slide4.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DC033920-6EF5-437E-B893-AEE84E3A3E84}"/>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Ortak masadaki malzemeler</a:t>
            </a:r>
          </a:p>
        </p:txBody>
      </p:sp>
      <p:sp>
        <p:nvSpPr>
          <p:cNvPr id="2" name="body-0">
            <a:extLst xmlns:a="http://schemas.openxmlformats.org/drawingml/2006/main">
              <a:ext uri="{FF2B5EF4-FFF2-40B4-BE49-F238E27FC236}">
                <a16:creationId xmlns:a16="http://schemas.microsoft.com/office/drawing/2014/main" id="{94847BDE-3B9F-4ECC-8A70-2C01DF72F26F}"/>
              </a:ext>
            </a:extLst>
          </p:cNvPr>
          <p:cNvSpPr>
            <a:spLocks xmlns:a="http://schemas.openxmlformats.org/drawingml/2006/main" noGrp="1"/>
          </p:cNvSpPr>
          <p:nvPr/>
        </p:nvSpPr>
        <p:spPr>
          <a:xfrm xmlns:a="http://schemas.openxmlformats.org/drawingml/2006/main">
            <a:off x="685800" y="20669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Büyük kâğıt ve kalemler iki öğrencinin önünde.</a:t>
            </a:r>
          </a:p>
        </p:txBody>
      </p:sp>
      <p:sp>
        <p:nvSpPr>
          <p:cNvPr id="3" name="body-1">
            <a:extLst xmlns:a="http://schemas.openxmlformats.org/drawingml/2006/main">
              <a:ext uri="{FF2B5EF4-FFF2-40B4-BE49-F238E27FC236}">
                <a16:creationId xmlns:a16="http://schemas.microsoft.com/office/drawing/2014/main" id="{B88C548A-F190-41FD-9F1B-DC39E31C1B3B}"/>
              </a:ext>
            </a:extLst>
          </p:cNvPr>
          <p:cNvSpPr>
            <a:spLocks xmlns:a="http://schemas.openxmlformats.org/drawingml/2006/main" noGrp="1"/>
          </p:cNvSpPr>
          <p:nvPr/>
        </p:nvSpPr>
        <p:spPr>
          <a:xfrm xmlns:a="http://schemas.openxmlformats.org/drawingml/2006/main">
            <a:off x="685800" y="27241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Bir öğrenci birkaç kez uzanıyor, sonra izliyor.</a:t>
            </a:r>
          </a:p>
        </p:txBody>
      </p:sp>
      <p:sp>
        <p:nvSpPr>
          <p:cNvPr id="4" name="body-2">
            <a:extLst xmlns:a="http://schemas.openxmlformats.org/drawingml/2006/main">
              <a:ext uri="{FF2B5EF4-FFF2-40B4-BE49-F238E27FC236}">
                <a16:creationId xmlns:a16="http://schemas.microsoft.com/office/drawing/2014/main" id="{F0DC7679-3CE2-46FA-A923-F7F571034343}"/>
              </a:ext>
            </a:extLst>
          </p:cNvPr>
          <p:cNvSpPr>
            <a:spLocks xmlns:a="http://schemas.openxmlformats.org/drawingml/2006/main" noGrp="1"/>
          </p:cNvSpPr>
          <p:nvPr/>
        </p:nvSpPr>
        <p:spPr>
          <a:xfrm xmlns:a="http://schemas.openxmlformats.org/drawingml/2006/main">
            <a:off x="685800" y="338137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Hangi erişim koşulunu değiştirebiliriz?</a:t>
            </a:r>
          </a:p>
        </p:txBody>
      </p:sp>
      <p:sp>
        <p:nvSpPr>
          <p:cNvPr id="5" name="footer">
            <a:extLst xmlns:a="http://schemas.openxmlformats.org/drawingml/2006/main">
              <a:ext uri="{FF2B5EF4-FFF2-40B4-BE49-F238E27FC236}">
                <a16:creationId xmlns:a16="http://schemas.microsoft.com/office/drawing/2014/main" id="{E9808D54-5E5E-41D2-A377-77A7C4ED7FD8}"/>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4</a:t>
            </a:r>
          </a:p>
        </p:txBody>
      </p:sp>
    </p:spTree>
    <p:extLst>
      <p:ext uri="{BB962C8B-B14F-4D97-AF65-F5344CB8AC3E}">
        <p14:creationId xmlns:p14="http://schemas.microsoft.com/office/powerpoint/2010/main" val="996414885"/>
      </p:ext>
    </p:extLst>
  </p:cSld>
</p:sld>
</file>

<file path=ppt/slides/slide5.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72927568-98DA-4821-B356-76B8C87ED201}"/>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Oyuna yeni biri geldiğinde</a:t>
            </a:r>
          </a:p>
        </p:txBody>
      </p:sp>
      <p:sp>
        <p:nvSpPr>
          <p:cNvPr id="2" name="body-0">
            <a:extLst xmlns:a="http://schemas.openxmlformats.org/drawingml/2006/main">
              <a:ext uri="{FF2B5EF4-FFF2-40B4-BE49-F238E27FC236}">
                <a16:creationId xmlns:a16="http://schemas.microsoft.com/office/drawing/2014/main" id="{4769E5E6-833F-4327-995B-26DB412BF839}"/>
              </a:ext>
            </a:extLst>
          </p:cNvPr>
          <p:cNvSpPr>
            <a:spLocks xmlns:a="http://schemas.openxmlformats.org/drawingml/2006/main" noGrp="1"/>
          </p:cNvSpPr>
          <p:nvPr/>
        </p:nvSpPr>
        <p:spPr>
          <a:xfrm xmlns:a="http://schemas.openxmlformats.org/drawingml/2006/main">
            <a:off x="685800" y="20669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“Şimdi oyuncu alamıyoruz.”</a:t>
            </a:r>
          </a:p>
        </p:txBody>
      </p:sp>
      <p:sp>
        <p:nvSpPr>
          <p:cNvPr id="3" name="body-1">
            <a:extLst xmlns:a="http://schemas.openxmlformats.org/drawingml/2006/main">
              <a:ext uri="{FF2B5EF4-FFF2-40B4-BE49-F238E27FC236}">
                <a16:creationId xmlns:a16="http://schemas.microsoft.com/office/drawing/2014/main" id="{D6D18BA1-A932-4C98-8F22-16658132DC62}"/>
              </a:ext>
            </a:extLst>
          </p:cNvPr>
          <p:cNvSpPr>
            <a:spLocks xmlns:a="http://schemas.openxmlformats.org/drawingml/2006/main" noGrp="1"/>
          </p:cNvSpPr>
          <p:nvPr/>
        </p:nvSpPr>
        <p:spPr>
          <a:xfrm xmlns:a="http://schemas.openxmlformats.org/drawingml/2006/main">
            <a:off x="685800" y="27241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Öğretmen bu sözü bir kez duyuyor.</a:t>
            </a:r>
          </a:p>
        </p:txBody>
      </p:sp>
      <p:sp>
        <p:nvSpPr>
          <p:cNvPr id="4" name="body-2">
            <a:extLst xmlns:a="http://schemas.openxmlformats.org/drawingml/2006/main">
              <a:ext uri="{FF2B5EF4-FFF2-40B4-BE49-F238E27FC236}">
                <a16:creationId xmlns:a16="http://schemas.microsoft.com/office/drawing/2014/main" id="{2114603A-560A-4EB6-B2CE-9F8E9400361C}"/>
              </a:ext>
            </a:extLst>
          </p:cNvPr>
          <p:cNvSpPr>
            <a:spLocks xmlns:a="http://schemas.openxmlformats.org/drawingml/2006/main" noGrp="1"/>
          </p:cNvSpPr>
          <p:nvPr/>
        </p:nvSpPr>
        <p:spPr>
          <a:xfrm xmlns:a="http://schemas.openxmlformats.org/drawingml/2006/main">
            <a:off x="685800" y="338137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Önceden hangi kural vardı?</a:t>
            </a:r>
          </a:p>
        </p:txBody>
      </p:sp>
      <p:sp>
        <p:nvSpPr>
          <p:cNvPr id="5" name="body-3">
            <a:extLst xmlns:a="http://schemas.openxmlformats.org/drawingml/2006/main">
              <a:ext uri="{FF2B5EF4-FFF2-40B4-BE49-F238E27FC236}">
                <a16:creationId xmlns:a16="http://schemas.microsoft.com/office/drawing/2014/main" id="{B381FD45-9663-4182-B082-269385B23C96}"/>
              </a:ext>
            </a:extLst>
          </p:cNvPr>
          <p:cNvSpPr>
            <a:spLocks xmlns:a="http://schemas.openxmlformats.org/drawingml/2006/main" noGrp="1"/>
          </p:cNvSpPr>
          <p:nvPr/>
        </p:nvSpPr>
        <p:spPr>
          <a:xfrm xmlns:a="http://schemas.openxmlformats.org/drawingml/2006/main">
            <a:off x="685800" y="403860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Bir sonraki katılım nasıl açılacak?</a:t>
            </a:r>
          </a:p>
        </p:txBody>
      </p:sp>
      <p:sp>
        <p:nvSpPr>
          <p:cNvPr id="6" name="footer">
            <a:extLst xmlns:a="http://schemas.openxmlformats.org/drawingml/2006/main">
              <a:ext uri="{FF2B5EF4-FFF2-40B4-BE49-F238E27FC236}">
                <a16:creationId xmlns:a16="http://schemas.microsoft.com/office/drawing/2014/main" id="{813AAAE7-DD96-462C-B288-095DFCF06923}"/>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5</a:t>
            </a:r>
          </a:p>
        </p:txBody>
      </p:sp>
    </p:spTree>
    <p:extLst>
      <p:ext uri="{BB962C8B-B14F-4D97-AF65-F5344CB8AC3E}">
        <p14:creationId xmlns:p14="http://schemas.microsoft.com/office/powerpoint/2010/main" val="789811686"/>
      </p:ext>
    </p:extLst>
  </p:cSld>
</p:sld>
</file>

<file path=ppt/slides/slide6.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01B31037-77E8-4083-95B1-4240D1FB1C79}"/>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Aynı öğrenci yine dışarıda</a:t>
            </a:r>
          </a:p>
        </p:txBody>
      </p:sp>
      <p:sp>
        <p:nvSpPr>
          <p:cNvPr id="2" name="body-0">
            <a:extLst xmlns:a="http://schemas.openxmlformats.org/drawingml/2006/main">
              <a:ext uri="{FF2B5EF4-FFF2-40B4-BE49-F238E27FC236}">
                <a16:creationId xmlns:a16="http://schemas.microsoft.com/office/drawing/2014/main" id="{F31879B0-39AD-42CD-8D5A-09C1C2C9C6B4}"/>
              </a:ext>
            </a:extLst>
          </p:cNvPr>
          <p:cNvSpPr>
            <a:spLocks xmlns:a="http://schemas.openxmlformats.org/drawingml/2006/main" noGrp="1"/>
          </p:cNvSpPr>
          <p:nvPr/>
        </p:nvSpPr>
        <p:spPr>
          <a:xfrm xmlns:a="http://schemas.openxmlformats.org/drawingml/2006/main">
            <a:off x="685800" y="20669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Birkaç grup görevinde aynı öğrenci dışarıda kalıyor.</a:t>
            </a:r>
          </a:p>
        </p:txBody>
      </p:sp>
      <p:sp>
        <p:nvSpPr>
          <p:cNvPr id="3" name="body-1">
            <a:extLst xmlns:a="http://schemas.openxmlformats.org/drawingml/2006/main">
              <a:ext uri="{FF2B5EF4-FFF2-40B4-BE49-F238E27FC236}">
                <a16:creationId xmlns:a16="http://schemas.microsoft.com/office/drawing/2014/main" id="{C061DACA-4BCB-4656-886D-C50A2921F276}"/>
              </a:ext>
            </a:extLst>
          </p:cNvPr>
          <p:cNvSpPr>
            <a:spLocks xmlns:a="http://schemas.openxmlformats.org/drawingml/2006/main" noGrp="1"/>
          </p:cNvSpPr>
          <p:nvPr/>
        </p:nvSpPr>
        <p:spPr>
          <a:xfrm xmlns:a="http://schemas.openxmlformats.org/drawingml/2006/main">
            <a:off x="685800" y="27241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“Karşı çıkarsam daha çok uğraşırlar.”</a:t>
            </a:r>
          </a:p>
        </p:txBody>
      </p:sp>
      <p:sp>
        <p:nvSpPr>
          <p:cNvPr id="4" name="body-2">
            <a:extLst xmlns:a="http://schemas.openxmlformats.org/drawingml/2006/main">
              <a:ext uri="{FF2B5EF4-FFF2-40B4-BE49-F238E27FC236}">
                <a16:creationId xmlns:a16="http://schemas.microsoft.com/office/drawing/2014/main" id="{A0537AFF-C052-445C-B4B0-A973BCFC3C9A}"/>
              </a:ext>
            </a:extLst>
          </p:cNvPr>
          <p:cNvSpPr>
            <a:spLocks xmlns:a="http://schemas.openxmlformats.org/drawingml/2006/main" noGrp="1"/>
          </p:cNvSpPr>
          <p:nvPr/>
        </p:nvSpPr>
        <p:spPr>
          <a:xfrm xmlns:a="http://schemas.openxmlformats.org/drawingml/2006/main">
            <a:off x="685800" y="338137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Bugün kim, hangi desteği sağlayacak?</a:t>
            </a:r>
          </a:p>
        </p:txBody>
      </p:sp>
      <p:sp>
        <p:nvSpPr>
          <p:cNvPr id="5" name="footer">
            <a:extLst xmlns:a="http://schemas.openxmlformats.org/drawingml/2006/main">
              <a:ext uri="{FF2B5EF4-FFF2-40B4-BE49-F238E27FC236}">
                <a16:creationId xmlns:a16="http://schemas.microsoft.com/office/drawing/2014/main" id="{91DBF97F-622D-4FAF-8130-520BB2376F3D}"/>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6</a:t>
            </a:r>
          </a:p>
        </p:txBody>
      </p:sp>
    </p:spTree>
    <p:extLst>
      <p:ext uri="{BB962C8B-B14F-4D97-AF65-F5344CB8AC3E}">
        <p14:creationId xmlns:p14="http://schemas.microsoft.com/office/powerpoint/2010/main" val="1678599904"/>
      </p:ext>
    </p:extLst>
  </p:cSld>
</p:sld>
</file>

<file path=ppt/slides/slide7.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C9275A24-0093-40FA-8D63-C291FB90B111}"/>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Gözlem ve ilk adım notu</a:t>
            </a:r>
          </a:p>
        </p:txBody>
      </p:sp>
      <p:sp>
        <p:nvSpPr>
          <p:cNvPr id="2" name="body-0">
            <a:extLst xmlns:a="http://schemas.openxmlformats.org/drawingml/2006/main">
              <a:ext uri="{FF2B5EF4-FFF2-40B4-BE49-F238E27FC236}">
                <a16:creationId xmlns:a16="http://schemas.microsoft.com/office/drawing/2014/main" id="{4C0E12D3-6188-4267-8DF0-50CE3D3E7C5F}"/>
              </a:ext>
            </a:extLst>
          </p:cNvPr>
          <p:cNvSpPr>
            <a:spLocks xmlns:a="http://schemas.openxmlformats.org/drawingml/2006/main" noGrp="1"/>
          </p:cNvSpPr>
          <p:nvPr/>
        </p:nvSpPr>
        <p:spPr>
          <a:xfrm xmlns:a="http://schemas.openxmlformats.org/drawingml/2006/main">
            <a:off x="685800" y="20669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Gördüğümüz veya duyduğumuz davranış</a:t>
            </a:r>
          </a:p>
        </p:txBody>
      </p:sp>
      <p:sp>
        <p:nvSpPr>
          <p:cNvPr id="3" name="body-1">
            <a:extLst xmlns:a="http://schemas.openxmlformats.org/drawingml/2006/main">
              <a:ext uri="{FF2B5EF4-FFF2-40B4-BE49-F238E27FC236}">
                <a16:creationId xmlns:a16="http://schemas.microsoft.com/office/drawing/2014/main" id="{9FCE8F92-B650-4D25-A578-D4C39A48DA0C}"/>
              </a:ext>
            </a:extLst>
          </p:cNvPr>
          <p:cNvSpPr>
            <a:spLocks xmlns:a="http://schemas.openxmlformats.org/drawingml/2006/main" noGrp="1"/>
          </p:cNvSpPr>
          <p:nvPr/>
        </p:nvSpPr>
        <p:spPr>
          <a:xfrm xmlns:a="http://schemas.openxmlformats.org/drawingml/2006/main">
            <a:off x="685800" y="27241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Henüz bilmediğimiz bilgi</a:t>
            </a:r>
          </a:p>
        </p:txBody>
      </p:sp>
      <p:sp>
        <p:nvSpPr>
          <p:cNvPr id="4" name="body-2">
            <a:extLst xmlns:a="http://schemas.openxmlformats.org/drawingml/2006/main">
              <a:ext uri="{FF2B5EF4-FFF2-40B4-BE49-F238E27FC236}">
                <a16:creationId xmlns:a16="http://schemas.microsoft.com/office/drawing/2014/main" id="{926376CF-2A0A-403B-913D-91727E4F6C71}"/>
              </a:ext>
            </a:extLst>
          </p:cNvPr>
          <p:cNvSpPr>
            <a:spLocks xmlns:a="http://schemas.openxmlformats.org/drawingml/2006/main" noGrp="1"/>
          </p:cNvSpPr>
          <p:nvPr/>
        </p:nvSpPr>
        <p:spPr>
          <a:xfrm xmlns:a="http://schemas.openxmlformats.org/drawingml/2006/main">
            <a:off x="685800" y="338137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Bugünkü düzenleme ve sorumlusu</a:t>
            </a:r>
          </a:p>
        </p:txBody>
      </p:sp>
      <p:sp>
        <p:nvSpPr>
          <p:cNvPr id="5" name="body-3">
            <a:extLst xmlns:a="http://schemas.openxmlformats.org/drawingml/2006/main">
              <a:ext uri="{FF2B5EF4-FFF2-40B4-BE49-F238E27FC236}">
                <a16:creationId xmlns:a16="http://schemas.microsoft.com/office/drawing/2014/main" id="{82F3C601-8E86-4C87-8301-404D70524740}"/>
              </a:ext>
            </a:extLst>
          </p:cNvPr>
          <p:cNvSpPr>
            <a:spLocks xmlns:a="http://schemas.openxmlformats.org/drawingml/2006/main" noGrp="1"/>
          </p:cNvSpPr>
          <p:nvPr/>
        </p:nvSpPr>
        <p:spPr>
          <a:xfrm xmlns:a="http://schemas.openxmlformats.org/drawingml/2006/main">
            <a:off x="685800" y="403860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Öğrencinin görüşünü alacak kişi</a:t>
            </a:r>
          </a:p>
        </p:txBody>
      </p:sp>
      <p:sp>
        <p:nvSpPr>
          <p:cNvPr id="6" name="body-4">
            <a:extLst xmlns:a="http://schemas.openxmlformats.org/drawingml/2006/main">
              <a:ext uri="{FF2B5EF4-FFF2-40B4-BE49-F238E27FC236}">
                <a16:creationId xmlns:a16="http://schemas.microsoft.com/office/drawing/2014/main" id="{3164767C-C86C-4E07-953B-BE3012E5D798}"/>
              </a:ext>
            </a:extLst>
          </p:cNvPr>
          <p:cNvSpPr>
            <a:spLocks xmlns:a="http://schemas.openxmlformats.org/drawingml/2006/main" noGrp="1"/>
          </p:cNvSpPr>
          <p:nvPr/>
        </p:nvSpPr>
        <p:spPr>
          <a:xfrm xmlns:a="http://schemas.openxmlformats.org/drawingml/2006/main">
            <a:off x="685800" y="46958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Takip zamanı ve yeniden bakılacak durum</a:t>
            </a:r>
          </a:p>
        </p:txBody>
      </p:sp>
      <p:sp>
        <p:nvSpPr>
          <p:cNvPr id="7" name="footer">
            <a:extLst xmlns:a="http://schemas.openxmlformats.org/drawingml/2006/main">
              <a:ext uri="{FF2B5EF4-FFF2-40B4-BE49-F238E27FC236}">
                <a16:creationId xmlns:a16="http://schemas.microsoft.com/office/drawing/2014/main" id="{09C90272-AF45-41B3-99FE-505CD4A8F2B1}"/>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7</a:t>
            </a:r>
          </a:p>
        </p:txBody>
      </p:sp>
    </p:spTree>
    <p:extLst>
      <p:ext uri="{BB962C8B-B14F-4D97-AF65-F5344CB8AC3E}">
        <p14:creationId xmlns:p14="http://schemas.microsoft.com/office/powerpoint/2010/main" val="632410333"/>
      </p:ext>
    </p:extLst>
  </p:cSld>
</p:sld>
</file>

<file path=ppt/slides/slide8.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5D82F676-25E0-440B-93BF-D4D104CA45D4}"/>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Öğrenciyle ayrı konuşmak</a:t>
            </a:r>
          </a:p>
        </p:txBody>
      </p:sp>
      <p:sp>
        <p:nvSpPr>
          <p:cNvPr id="2" name="body-0">
            <a:extLst xmlns:a="http://schemas.openxmlformats.org/drawingml/2006/main">
              <a:ext uri="{FF2B5EF4-FFF2-40B4-BE49-F238E27FC236}">
                <a16:creationId xmlns:a16="http://schemas.microsoft.com/office/drawing/2014/main" id="{7AA2E845-6C7F-4C4A-8B19-ED55451C4510}"/>
              </a:ext>
            </a:extLst>
          </p:cNvPr>
          <p:cNvSpPr>
            <a:spLocks xmlns:a="http://schemas.openxmlformats.org/drawingml/2006/main" noGrp="1"/>
          </p:cNvSpPr>
          <p:nvPr/>
        </p:nvSpPr>
        <p:spPr>
          <a:xfrm xmlns:a="http://schemas.openxmlformats.org/drawingml/2006/main">
            <a:off x="685800" y="20669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“Çalışmaya katılmak istediğinde ne oldu?”</a:t>
            </a:r>
          </a:p>
        </p:txBody>
      </p:sp>
      <p:sp>
        <p:nvSpPr>
          <p:cNvPr id="3" name="body-1">
            <a:extLst xmlns:a="http://schemas.openxmlformats.org/drawingml/2006/main">
              <a:ext uri="{FF2B5EF4-FFF2-40B4-BE49-F238E27FC236}">
                <a16:creationId xmlns:a16="http://schemas.microsoft.com/office/drawing/2014/main" id="{BDFD20DE-C343-4776-A6D4-ED1FA9CF14B7}"/>
              </a:ext>
            </a:extLst>
          </p:cNvPr>
          <p:cNvSpPr>
            <a:spLocks xmlns:a="http://schemas.openxmlformats.org/drawingml/2006/main" noGrp="1"/>
          </p:cNvSpPr>
          <p:nvPr/>
        </p:nvSpPr>
        <p:spPr>
          <a:xfrm xmlns:a="http://schemas.openxmlformats.org/drawingml/2006/main">
            <a:off x="685800" y="27241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“Bugün ne değişirse daha rahat katılabilirsin?”</a:t>
            </a:r>
          </a:p>
        </p:txBody>
      </p:sp>
      <p:sp>
        <p:nvSpPr>
          <p:cNvPr id="4" name="body-2">
            <a:extLst xmlns:a="http://schemas.openxmlformats.org/drawingml/2006/main">
              <a:ext uri="{FF2B5EF4-FFF2-40B4-BE49-F238E27FC236}">
                <a16:creationId xmlns:a16="http://schemas.microsoft.com/office/drawing/2014/main" id="{5F61D289-C533-411F-ADFC-7BFE7CEDAE16}"/>
              </a:ext>
            </a:extLst>
          </p:cNvPr>
          <p:cNvSpPr>
            <a:spLocks xmlns:a="http://schemas.openxmlformats.org/drawingml/2006/main" noGrp="1"/>
          </p:cNvSpPr>
          <p:nvPr/>
        </p:nvSpPr>
        <p:spPr>
          <a:xfrm xmlns:a="http://schemas.openxmlformats.org/drawingml/2006/main">
            <a:off x="685800" y="338137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“Yeniden desteğe ihtiyaç duyarsan kime ulaşacaksın?”</a:t>
            </a:r>
          </a:p>
        </p:txBody>
      </p:sp>
      <p:sp>
        <p:nvSpPr>
          <p:cNvPr id="5" name="footer">
            <a:extLst xmlns:a="http://schemas.openxmlformats.org/drawingml/2006/main">
              <a:ext uri="{FF2B5EF4-FFF2-40B4-BE49-F238E27FC236}">
                <a16:creationId xmlns:a16="http://schemas.microsoft.com/office/drawing/2014/main" id="{C01AD273-A8B1-4C04-B8BF-82283B0BE07E}"/>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8</a:t>
            </a:r>
          </a:p>
        </p:txBody>
      </p:sp>
    </p:spTree>
    <p:extLst>
      <p:ext uri="{BB962C8B-B14F-4D97-AF65-F5344CB8AC3E}">
        <p14:creationId xmlns:p14="http://schemas.microsoft.com/office/powerpoint/2010/main" val="103029903"/>
      </p:ext>
    </p:extLst>
  </p:cSld>
</p:sld>
</file>

<file path=ppt/slides/slide9.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718B1BB9-642B-4611-BD90-514C7A9C7A92}"/>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Düzenlemeden sonra</a:t>
            </a:r>
          </a:p>
        </p:txBody>
      </p:sp>
      <p:sp>
        <p:nvSpPr>
          <p:cNvPr id="2" name="body-0">
            <a:extLst xmlns:a="http://schemas.openxmlformats.org/drawingml/2006/main">
              <a:ext uri="{FF2B5EF4-FFF2-40B4-BE49-F238E27FC236}">
                <a16:creationId xmlns:a16="http://schemas.microsoft.com/office/drawing/2014/main" id="{C2477CA7-1FFC-4C9E-AB3B-9986A49E94F6}"/>
              </a:ext>
            </a:extLst>
          </p:cNvPr>
          <p:cNvSpPr>
            <a:spLocks xmlns:a="http://schemas.openxmlformats.org/drawingml/2006/main" noGrp="1"/>
          </p:cNvSpPr>
          <p:nvPr/>
        </p:nvSpPr>
        <p:spPr>
          <a:xfrm xmlns:a="http://schemas.openxmlformats.org/drawingml/2006/main">
            <a:off x="685800" y="20669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Takibi kim yapacak?</a:t>
            </a:r>
          </a:p>
        </p:txBody>
      </p:sp>
      <p:sp>
        <p:nvSpPr>
          <p:cNvPr id="3" name="body-1">
            <a:extLst xmlns:a="http://schemas.openxmlformats.org/drawingml/2006/main">
              <a:ext uri="{FF2B5EF4-FFF2-40B4-BE49-F238E27FC236}">
                <a16:creationId xmlns:a16="http://schemas.microsoft.com/office/drawing/2014/main" id="{2DD5450A-170B-4BD4-AEC6-0F18D270AA32}"/>
              </a:ext>
            </a:extLst>
          </p:cNvPr>
          <p:cNvSpPr>
            <a:spLocks xmlns:a="http://schemas.openxmlformats.org/drawingml/2006/main" noGrp="1"/>
          </p:cNvSpPr>
          <p:nvPr/>
        </p:nvSpPr>
        <p:spPr>
          <a:xfrm xmlns:a="http://schemas.openxmlformats.org/drawingml/2006/main">
            <a:off x="685800" y="27241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Ne zaman yeniden bakacak?</a:t>
            </a:r>
          </a:p>
        </p:txBody>
      </p:sp>
      <p:sp>
        <p:nvSpPr>
          <p:cNvPr id="4" name="body-2">
            <a:extLst xmlns:a="http://schemas.openxmlformats.org/drawingml/2006/main">
              <a:ext uri="{FF2B5EF4-FFF2-40B4-BE49-F238E27FC236}">
                <a16:creationId xmlns:a16="http://schemas.microsoft.com/office/drawing/2014/main" id="{8B11CB2F-1D9E-4953-A40D-8D8367D4FA28}"/>
              </a:ext>
            </a:extLst>
          </p:cNvPr>
          <p:cNvSpPr>
            <a:spLocks xmlns:a="http://schemas.openxmlformats.org/drawingml/2006/main" noGrp="1"/>
          </p:cNvSpPr>
          <p:nvPr/>
        </p:nvSpPr>
        <p:spPr>
          <a:xfrm xmlns:a="http://schemas.openxmlformats.org/drawingml/2006/main">
            <a:off x="685800" y="338137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Hangi katılım veya güvenlik koşulunu kontrol edecek?</a:t>
            </a:r>
          </a:p>
        </p:txBody>
      </p:sp>
      <p:sp>
        <p:nvSpPr>
          <p:cNvPr id="5" name="body-3">
            <a:extLst xmlns:a="http://schemas.openxmlformats.org/drawingml/2006/main">
              <a:ext uri="{FF2B5EF4-FFF2-40B4-BE49-F238E27FC236}">
                <a16:creationId xmlns:a16="http://schemas.microsoft.com/office/drawing/2014/main" id="{34805D1D-E0AD-41DA-B30F-F7D94D334418}"/>
              </a:ext>
            </a:extLst>
          </p:cNvPr>
          <p:cNvSpPr>
            <a:spLocks xmlns:a="http://schemas.openxmlformats.org/drawingml/2006/main" noGrp="1"/>
          </p:cNvSpPr>
          <p:nvPr/>
        </p:nvSpPr>
        <p:spPr>
          <a:xfrm xmlns:a="http://schemas.openxmlformats.org/drawingml/2006/main">
            <a:off x="685800" y="403860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0">
                <a:solidFill>
                  <a:srgbClr val="243445"/>
                </a:solidFill>
                <a:latin typeface="Arial"/>
                <a:ea typeface="Arial"/>
                <a:cs typeface="Arial"/>
              </a:defRPr>
            </a:defPPr>
            <a:lvl1pPr>
              <a:defRPr sz="2550" b="0">
                <a:solidFill>
                  <a:srgbClr val="243445"/>
                </a:solidFill>
                <a:latin typeface="Arial"/>
                <a:ea typeface="Arial"/>
                <a:cs typeface="Arial"/>
              </a:defRPr>
            </a:lvl1pPr>
            <a:lvl2pPr>
              <a:defRPr sz="2550" b="0">
                <a:solidFill>
                  <a:srgbClr val="243445"/>
                </a:solidFill>
                <a:latin typeface="Arial"/>
                <a:ea typeface="Arial"/>
                <a:cs typeface="Arial"/>
              </a:defRPr>
            </a:lvl2pPr>
            <a:lvl3pPr>
              <a:defRPr sz="2550" b="0">
                <a:solidFill>
                  <a:srgbClr val="243445"/>
                </a:solidFill>
                <a:latin typeface="Arial"/>
                <a:ea typeface="Arial"/>
                <a:cs typeface="Arial"/>
              </a:defRPr>
            </a:lvl3pPr>
            <a:lvl4pPr>
              <a:defRPr sz="2550" b="0">
                <a:solidFill>
                  <a:srgbClr val="243445"/>
                </a:solidFill>
                <a:latin typeface="Arial"/>
                <a:ea typeface="Arial"/>
                <a:cs typeface="Arial"/>
              </a:defRPr>
            </a:lvl4pPr>
            <a:lvl5pPr>
              <a:defRPr sz="2550" b="0">
                <a:solidFill>
                  <a:srgbClr val="243445"/>
                </a:solidFill>
                <a:latin typeface="Arial"/>
                <a:ea typeface="Arial"/>
                <a:cs typeface="Arial"/>
              </a:defRPr>
            </a:lvl5pPr>
            <a:lvl6pPr>
              <a:defRPr sz="2550" b="0">
                <a:solidFill>
                  <a:srgbClr val="243445"/>
                </a:solidFill>
                <a:latin typeface="Arial"/>
                <a:ea typeface="Arial"/>
                <a:cs typeface="Arial"/>
              </a:defRPr>
            </a:lvl6pPr>
            <a:lvl7pPr>
              <a:defRPr sz="2550" b="0">
                <a:solidFill>
                  <a:srgbClr val="243445"/>
                </a:solidFill>
                <a:latin typeface="Arial"/>
                <a:ea typeface="Arial"/>
                <a:cs typeface="Arial"/>
              </a:defRPr>
            </a:lvl7pPr>
            <a:lvl8pPr>
              <a:defRPr sz="2550" b="0">
                <a:solidFill>
                  <a:srgbClr val="243445"/>
                </a:solidFill>
                <a:latin typeface="Arial"/>
                <a:ea typeface="Arial"/>
                <a:cs typeface="Arial"/>
              </a:defRPr>
            </a:lvl8pPr>
            <a:lvl9pPr>
              <a:defRPr sz="2550" b="0">
                <a:solidFill>
                  <a:srgbClr val="243445"/>
                </a:solidFill>
                <a:latin typeface="Arial"/>
                <a:ea typeface="Arial"/>
                <a:cs typeface="Arial"/>
              </a:defRPr>
            </a:lvl9pPr>
          </a:lstStyle>
          <a:p xmlns:a="http://schemas.openxmlformats.org/drawingml/2006/main">
            <a:pPr>
              <a:defRPr sz="2550" b="0">
                <a:solidFill>
                  <a:srgbClr val="243445"/>
                </a:solidFill>
                <a:latin typeface="Arial"/>
                <a:ea typeface="Arial"/>
                <a:cs typeface="Arial"/>
              </a:defRPr>
            </a:pPr>
            <a:r>
              <a:rPr sz="2550" b="0">
                <a:solidFill>
                  <a:srgbClr val="243445"/>
                </a:solidFill>
                <a:latin typeface="Arial"/>
                <a:ea typeface="Arial"/>
                <a:cs typeface="Arial"/>
              </a:rPr>
              <a:t>Çocuk o koşulu nasıl anlatıyor?</a:t>
            </a:r>
          </a:p>
        </p:txBody>
      </p:sp>
      <p:sp>
        <p:nvSpPr>
          <p:cNvPr id="6" name="footer">
            <a:extLst xmlns:a="http://schemas.openxmlformats.org/drawingml/2006/main">
              <a:ext uri="{FF2B5EF4-FFF2-40B4-BE49-F238E27FC236}">
                <a16:creationId xmlns:a16="http://schemas.microsoft.com/office/drawing/2014/main" id="{B6A2BBB2-5C37-4F99-98DD-C42C3A0B1B0A}"/>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9</a:t>
            </a:r>
          </a:p>
        </p:txBody>
      </p:sp>
    </p:spTree>
    <p:extLst>
      <p:ext uri="{BB962C8B-B14F-4D97-AF65-F5344CB8AC3E}">
        <p14:creationId xmlns:p14="http://schemas.microsoft.com/office/powerpoint/2010/main" val="311816289"/>
      </p:ext>
    </p:extLst>
  </p:cSld>
</p:sld>
</file>

<file path=ppt/slides/slide10.xml><?xml version="1.0" encoding="utf-8"?>
<p:sld xmlns:p="http://schemas.openxmlformats.org/presentationml/2006/main">
  <p:cSld>
    <p:bg>
      <p:bgPr>
        <a:solidFill xmlns:a="http://schemas.openxmlformats.org/drawingml/2006/main">
          <a:srgbClr val="F7F3EA"/>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A36AAAD0-727C-4E68-BEAA-E4B539B917AE}"/>
              </a:ext>
            </a:extLst>
          </p:cNvPr>
          <p:cNvSpPr>
            <a:spLocks xmlns:a="http://schemas.openxmlformats.org/drawingml/2006/main" noGrp="1"/>
          </p:cNvSpPr>
          <p:nvPr/>
        </p:nvSpPr>
        <p:spPr>
          <a:xfrm xmlns:a="http://schemas.openxmlformats.org/drawingml/2006/main">
            <a:off x="685800" y="619125"/>
            <a:ext cx="108204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246B68"/>
                </a:solidFill>
                <a:latin typeface="Arial"/>
                <a:ea typeface="Arial"/>
                <a:cs typeface="Arial"/>
              </a:defRPr>
            </a:defPPr>
            <a:lvl1pPr>
              <a:defRPr sz="3600" b="1">
                <a:solidFill>
                  <a:srgbClr val="246B68"/>
                </a:solidFill>
                <a:latin typeface="Arial"/>
                <a:ea typeface="Arial"/>
                <a:cs typeface="Arial"/>
              </a:defRPr>
            </a:lvl1pPr>
            <a:lvl2pPr>
              <a:defRPr sz="3600" b="1">
                <a:solidFill>
                  <a:srgbClr val="246B68"/>
                </a:solidFill>
                <a:latin typeface="Arial"/>
                <a:ea typeface="Arial"/>
                <a:cs typeface="Arial"/>
              </a:defRPr>
            </a:lvl2pPr>
            <a:lvl3pPr>
              <a:defRPr sz="3600" b="1">
                <a:solidFill>
                  <a:srgbClr val="246B68"/>
                </a:solidFill>
                <a:latin typeface="Arial"/>
                <a:ea typeface="Arial"/>
                <a:cs typeface="Arial"/>
              </a:defRPr>
            </a:lvl3pPr>
            <a:lvl4pPr>
              <a:defRPr sz="3600" b="1">
                <a:solidFill>
                  <a:srgbClr val="246B68"/>
                </a:solidFill>
                <a:latin typeface="Arial"/>
                <a:ea typeface="Arial"/>
                <a:cs typeface="Arial"/>
              </a:defRPr>
            </a:lvl4pPr>
            <a:lvl5pPr>
              <a:defRPr sz="3600" b="1">
                <a:solidFill>
                  <a:srgbClr val="246B68"/>
                </a:solidFill>
                <a:latin typeface="Arial"/>
                <a:ea typeface="Arial"/>
                <a:cs typeface="Arial"/>
              </a:defRPr>
            </a:lvl5pPr>
            <a:lvl6pPr>
              <a:defRPr sz="3600" b="1">
                <a:solidFill>
                  <a:srgbClr val="246B68"/>
                </a:solidFill>
                <a:latin typeface="Arial"/>
                <a:ea typeface="Arial"/>
                <a:cs typeface="Arial"/>
              </a:defRPr>
            </a:lvl6pPr>
            <a:lvl7pPr>
              <a:defRPr sz="3600" b="1">
                <a:solidFill>
                  <a:srgbClr val="246B68"/>
                </a:solidFill>
                <a:latin typeface="Arial"/>
                <a:ea typeface="Arial"/>
                <a:cs typeface="Arial"/>
              </a:defRPr>
            </a:lvl7pPr>
            <a:lvl8pPr>
              <a:defRPr sz="3600" b="1">
                <a:solidFill>
                  <a:srgbClr val="246B68"/>
                </a:solidFill>
                <a:latin typeface="Arial"/>
                <a:ea typeface="Arial"/>
                <a:cs typeface="Arial"/>
              </a:defRPr>
            </a:lvl8pPr>
            <a:lvl9pPr>
              <a:defRPr sz="3600" b="1">
                <a:solidFill>
                  <a:srgbClr val="246B68"/>
                </a:solidFill>
                <a:latin typeface="Arial"/>
                <a:ea typeface="Arial"/>
                <a:cs typeface="Arial"/>
              </a:defRPr>
            </a:lvl9pPr>
          </a:lstStyle>
          <a:p xmlns:a="http://schemas.openxmlformats.org/drawingml/2006/main">
            <a:pPr>
              <a:defRPr sz="3600" b="1">
                <a:solidFill>
                  <a:srgbClr val="246B68"/>
                </a:solidFill>
                <a:latin typeface="Arial"/>
                <a:ea typeface="Arial"/>
                <a:cs typeface="Arial"/>
              </a:defRPr>
            </a:pPr>
            <a:r>
              <a:rPr sz="3600" b="1">
                <a:solidFill>
                  <a:srgbClr val="246B68"/>
                </a:solidFill>
                <a:latin typeface="Arial"/>
                <a:ea typeface="Arial"/>
                <a:cs typeface="Arial"/>
              </a:rPr>
              <a:t>Kaynaklar</a:t>
            </a:r>
          </a:p>
        </p:txBody>
      </p:sp>
      <p:sp>
        <p:nvSpPr>
          <p:cNvPr id="2" name="body-0">
            <a:extLst xmlns:a="http://schemas.openxmlformats.org/drawingml/2006/main">
              <a:ext uri="{FF2B5EF4-FFF2-40B4-BE49-F238E27FC236}">
                <a16:creationId xmlns:a16="http://schemas.microsoft.com/office/drawing/2014/main" id="{337C9F42-A2C0-49FE-9190-33CFA8A6B853}"/>
              </a:ext>
            </a:extLst>
          </p:cNvPr>
          <p:cNvSpPr>
            <a:spLocks xmlns:a="http://schemas.openxmlformats.org/drawingml/2006/main" noGrp="1"/>
          </p:cNvSpPr>
          <p:nvPr/>
        </p:nvSpPr>
        <p:spPr>
          <a:xfrm xmlns:a="http://schemas.openxmlformats.org/drawingml/2006/main">
            <a:off x="685800" y="20669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445"/>
                </a:solidFill>
                <a:latin typeface="Arial"/>
                <a:ea typeface="Arial"/>
                <a:cs typeface="Arial"/>
              </a:defRPr>
            </a:defPPr>
            <a:lvl1pPr>
              <a:defRPr sz="2025" b="0">
                <a:solidFill>
                  <a:srgbClr val="243445"/>
                </a:solidFill>
                <a:latin typeface="Arial"/>
                <a:ea typeface="Arial"/>
                <a:cs typeface="Arial"/>
              </a:defRPr>
            </a:lvl1pPr>
            <a:lvl2pPr>
              <a:defRPr sz="2025" b="0">
                <a:solidFill>
                  <a:srgbClr val="243445"/>
                </a:solidFill>
                <a:latin typeface="Arial"/>
                <a:ea typeface="Arial"/>
                <a:cs typeface="Arial"/>
              </a:defRPr>
            </a:lvl2pPr>
            <a:lvl3pPr>
              <a:defRPr sz="2025" b="0">
                <a:solidFill>
                  <a:srgbClr val="243445"/>
                </a:solidFill>
                <a:latin typeface="Arial"/>
                <a:ea typeface="Arial"/>
                <a:cs typeface="Arial"/>
              </a:defRPr>
            </a:lvl3pPr>
            <a:lvl4pPr>
              <a:defRPr sz="2025" b="0">
                <a:solidFill>
                  <a:srgbClr val="243445"/>
                </a:solidFill>
                <a:latin typeface="Arial"/>
                <a:ea typeface="Arial"/>
                <a:cs typeface="Arial"/>
              </a:defRPr>
            </a:lvl4pPr>
            <a:lvl5pPr>
              <a:defRPr sz="2025" b="0">
                <a:solidFill>
                  <a:srgbClr val="243445"/>
                </a:solidFill>
                <a:latin typeface="Arial"/>
                <a:ea typeface="Arial"/>
                <a:cs typeface="Arial"/>
              </a:defRPr>
            </a:lvl5pPr>
            <a:lvl6pPr>
              <a:defRPr sz="2025" b="0">
                <a:solidFill>
                  <a:srgbClr val="243445"/>
                </a:solidFill>
                <a:latin typeface="Arial"/>
                <a:ea typeface="Arial"/>
                <a:cs typeface="Arial"/>
              </a:defRPr>
            </a:lvl6pPr>
            <a:lvl7pPr>
              <a:defRPr sz="2025" b="0">
                <a:solidFill>
                  <a:srgbClr val="243445"/>
                </a:solidFill>
                <a:latin typeface="Arial"/>
                <a:ea typeface="Arial"/>
                <a:cs typeface="Arial"/>
              </a:defRPr>
            </a:lvl7pPr>
            <a:lvl8pPr>
              <a:defRPr sz="2025" b="0">
                <a:solidFill>
                  <a:srgbClr val="243445"/>
                </a:solidFill>
                <a:latin typeface="Arial"/>
                <a:ea typeface="Arial"/>
                <a:cs typeface="Arial"/>
              </a:defRPr>
            </a:lvl8pPr>
            <a:lvl9pPr>
              <a:defRPr sz="2025" b="0">
                <a:solidFill>
                  <a:srgbClr val="243445"/>
                </a:solidFill>
                <a:latin typeface="Arial"/>
                <a:ea typeface="Arial"/>
                <a:cs typeface="Arial"/>
              </a:defRPr>
            </a:lvl9pPr>
          </a:lstStyle>
          <a:p xmlns:a="http://schemas.openxmlformats.org/drawingml/2006/main">
            <a:pPr>
              <a:defRPr sz="2025" b="0">
                <a:solidFill>
                  <a:srgbClr val="243445"/>
                </a:solidFill>
                <a:latin typeface="Arial"/>
                <a:ea typeface="Arial"/>
                <a:cs typeface="Arial"/>
              </a:defRPr>
            </a:pPr>
            <a:r>
              <a:rPr sz="2025" b="0">
                <a:solidFill>
                  <a:srgbClr val="243445"/>
                </a:solidFill>
                <a:latin typeface="Arial"/>
                <a:ea typeface="Arial"/>
                <a:cs typeface="Arial"/>
              </a:rPr>
              <a:t>Tunceli İl Millî Eğitim Müdürlüğü, 2026</a:t>
            </a:r>
          </a:p>
        </p:txBody>
      </p:sp>
      <p:sp>
        <p:nvSpPr>
          <p:cNvPr id="3" name="body-1">
            <a:extLst xmlns:a="http://schemas.openxmlformats.org/drawingml/2006/main">
              <a:ext uri="{FF2B5EF4-FFF2-40B4-BE49-F238E27FC236}">
                <a16:creationId xmlns:a16="http://schemas.microsoft.com/office/drawing/2014/main" id="{659EF344-4587-4612-B0D4-DDFD848146D2}"/>
              </a:ext>
            </a:extLst>
          </p:cNvPr>
          <p:cNvSpPr>
            <a:spLocks xmlns:a="http://schemas.openxmlformats.org/drawingml/2006/main" noGrp="1"/>
          </p:cNvSpPr>
          <p:nvPr/>
        </p:nvSpPr>
        <p:spPr>
          <a:xfrm xmlns:a="http://schemas.openxmlformats.org/drawingml/2006/main">
            <a:off x="685800" y="27241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445"/>
                </a:solidFill>
                <a:latin typeface="Arial"/>
                <a:ea typeface="Arial"/>
                <a:cs typeface="Arial"/>
              </a:defRPr>
            </a:defPPr>
            <a:lvl1pPr>
              <a:defRPr sz="2025" b="0">
                <a:solidFill>
                  <a:srgbClr val="243445"/>
                </a:solidFill>
                <a:latin typeface="Arial"/>
                <a:ea typeface="Arial"/>
                <a:cs typeface="Arial"/>
              </a:defRPr>
            </a:lvl1pPr>
            <a:lvl2pPr>
              <a:defRPr sz="2025" b="0">
                <a:solidFill>
                  <a:srgbClr val="243445"/>
                </a:solidFill>
                <a:latin typeface="Arial"/>
                <a:ea typeface="Arial"/>
                <a:cs typeface="Arial"/>
              </a:defRPr>
            </a:lvl2pPr>
            <a:lvl3pPr>
              <a:defRPr sz="2025" b="0">
                <a:solidFill>
                  <a:srgbClr val="243445"/>
                </a:solidFill>
                <a:latin typeface="Arial"/>
                <a:ea typeface="Arial"/>
                <a:cs typeface="Arial"/>
              </a:defRPr>
            </a:lvl3pPr>
            <a:lvl4pPr>
              <a:defRPr sz="2025" b="0">
                <a:solidFill>
                  <a:srgbClr val="243445"/>
                </a:solidFill>
                <a:latin typeface="Arial"/>
                <a:ea typeface="Arial"/>
                <a:cs typeface="Arial"/>
              </a:defRPr>
            </a:lvl4pPr>
            <a:lvl5pPr>
              <a:defRPr sz="2025" b="0">
                <a:solidFill>
                  <a:srgbClr val="243445"/>
                </a:solidFill>
                <a:latin typeface="Arial"/>
                <a:ea typeface="Arial"/>
                <a:cs typeface="Arial"/>
              </a:defRPr>
            </a:lvl5pPr>
            <a:lvl6pPr>
              <a:defRPr sz="2025" b="0">
                <a:solidFill>
                  <a:srgbClr val="243445"/>
                </a:solidFill>
                <a:latin typeface="Arial"/>
                <a:ea typeface="Arial"/>
                <a:cs typeface="Arial"/>
              </a:defRPr>
            </a:lvl6pPr>
            <a:lvl7pPr>
              <a:defRPr sz="2025" b="0">
                <a:solidFill>
                  <a:srgbClr val="243445"/>
                </a:solidFill>
                <a:latin typeface="Arial"/>
                <a:ea typeface="Arial"/>
                <a:cs typeface="Arial"/>
              </a:defRPr>
            </a:lvl7pPr>
            <a:lvl8pPr>
              <a:defRPr sz="2025" b="0">
                <a:solidFill>
                  <a:srgbClr val="243445"/>
                </a:solidFill>
                <a:latin typeface="Arial"/>
                <a:ea typeface="Arial"/>
                <a:cs typeface="Arial"/>
              </a:defRPr>
            </a:lvl8pPr>
            <a:lvl9pPr>
              <a:defRPr sz="2025" b="0">
                <a:solidFill>
                  <a:srgbClr val="243445"/>
                </a:solidFill>
                <a:latin typeface="Arial"/>
                <a:ea typeface="Arial"/>
                <a:cs typeface="Arial"/>
              </a:defRPr>
            </a:lvl9pPr>
          </a:lstStyle>
          <a:p xmlns:a="http://schemas.openxmlformats.org/drawingml/2006/main">
            <a:pPr>
              <a:defRPr sz="2025" b="0">
                <a:solidFill>
                  <a:srgbClr val="243445"/>
                </a:solidFill>
                <a:latin typeface="Arial"/>
                <a:ea typeface="Arial"/>
                <a:cs typeface="Arial"/>
              </a:defRPr>
            </a:pPr>
            <a:r>
              <a:rPr sz="2025" b="0">
                <a:solidFill>
                  <a:srgbClr val="243445"/>
                </a:solidFill>
                <a:latin typeface="Arial"/>
                <a:ea typeface="Arial"/>
                <a:cs typeface="Arial"/>
              </a:rPr>
              <a:t>Toplumsal Uyum Becerileri yerel hedefi</a:t>
            </a:r>
          </a:p>
        </p:txBody>
      </p:sp>
      <p:sp>
        <p:nvSpPr>
          <p:cNvPr id="4" name="body-3">
            <a:extLst xmlns:a="http://schemas.openxmlformats.org/drawingml/2006/main">
              <a:ext uri="{FF2B5EF4-FFF2-40B4-BE49-F238E27FC236}">
                <a16:creationId xmlns:a16="http://schemas.microsoft.com/office/drawing/2014/main" id="{346AD226-AD68-410F-A074-28E643B0A48E}"/>
              </a:ext>
            </a:extLst>
          </p:cNvPr>
          <p:cNvSpPr>
            <a:spLocks xmlns:a="http://schemas.openxmlformats.org/drawingml/2006/main" noGrp="1"/>
          </p:cNvSpPr>
          <p:nvPr/>
        </p:nvSpPr>
        <p:spPr>
          <a:xfrm xmlns:a="http://schemas.openxmlformats.org/drawingml/2006/main">
            <a:off x="685800" y="351472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445"/>
                </a:solidFill>
                <a:latin typeface="Arial"/>
                <a:ea typeface="Arial"/>
                <a:cs typeface="Arial"/>
              </a:defRPr>
            </a:defPPr>
            <a:lvl1pPr>
              <a:defRPr sz="2025" b="0">
                <a:solidFill>
                  <a:srgbClr val="243445"/>
                </a:solidFill>
                <a:latin typeface="Arial"/>
                <a:ea typeface="Arial"/>
                <a:cs typeface="Arial"/>
              </a:defRPr>
            </a:lvl1pPr>
            <a:lvl2pPr>
              <a:defRPr sz="2025" b="0">
                <a:solidFill>
                  <a:srgbClr val="243445"/>
                </a:solidFill>
                <a:latin typeface="Arial"/>
                <a:ea typeface="Arial"/>
                <a:cs typeface="Arial"/>
              </a:defRPr>
            </a:lvl2pPr>
            <a:lvl3pPr>
              <a:defRPr sz="2025" b="0">
                <a:solidFill>
                  <a:srgbClr val="243445"/>
                </a:solidFill>
                <a:latin typeface="Arial"/>
                <a:ea typeface="Arial"/>
                <a:cs typeface="Arial"/>
              </a:defRPr>
            </a:lvl3pPr>
            <a:lvl4pPr>
              <a:defRPr sz="2025" b="0">
                <a:solidFill>
                  <a:srgbClr val="243445"/>
                </a:solidFill>
                <a:latin typeface="Arial"/>
                <a:ea typeface="Arial"/>
                <a:cs typeface="Arial"/>
              </a:defRPr>
            </a:lvl4pPr>
            <a:lvl5pPr>
              <a:defRPr sz="2025" b="0">
                <a:solidFill>
                  <a:srgbClr val="243445"/>
                </a:solidFill>
                <a:latin typeface="Arial"/>
                <a:ea typeface="Arial"/>
                <a:cs typeface="Arial"/>
              </a:defRPr>
            </a:lvl5pPr>
            <a:lvl6pPr>
              <a:defRPr sz="2025" b="0">
                <a:solidFill>
                  <a:srgbClr val="243445"/>
                </a:solidFill>
                <a:latin typeface="Arial"/>
                <a:ea typeface="Arial"/>
                <a:cs typeface="Arial"/>
              </a:defRPr>
            </a:lvl6pPr>
            <a:lvl7pPr>
              <a:defRPr sz="2025" b="0">
                <a:solidFill>
                  <a:srgbClr val="243445"/>
                </a:solidFill>
                <a:latin typeface="Arial"/>
                <a:ea typeface="Arial"/>
                <a:cs typeface="Arial"/>
              </a:defRPr>
            </a:lvl7pPr>
            <a:lvl8pPr>
              <a:defRPr sz="2025" b="0">
                <a:solidFill>
                  <a:srgbClr val="243445"/>
                </a:solidFill>
                <a:latin typeface="Arial"/>
                <a:ea typeface="Arial"/>
                <a:cs typeface="Arial"/>
              </a:defRPr>
            </a:lvl8pPr>
            <a:lvl9pPr>
              <a:defRPr sz="2025" b="0">
                <a:solidFill>
                  <a:srgbClr val="243445"/>
                </a:solidFill>
                <a:latin typeface="Arial"/>
                <a:ea typeface="Arial"/>
                <a:cs typeface="Arial"/>
              </a:defRPr>
            </a:lvl9pPr>
          </a:lstStyle>
          <a:p xmlns:a="http://schemas.openxmlformats.org/drawingml/2006/main">
            <a:pPr>
              <a:defRPr sz="2025" b="0">
                <a:solidFill>
                  <a:srgbClr val="243445"/>
                </a:solidFill>
                <a:latin typeface="Arial"/>
                <a:ea typeface="Arial"/>
                <a:cs typeface="Arial"/>
              </a:defRPr>
            </a:pPr>
            <a:r>
              <a:rPr sz="2025" b="0">
                <a:solidFill>
                  <a:srgbClr val="243445"/>
                </a:solidFill>
                <a:latin typeface="Arial"/>
                <a:ea typeface="Arial"/>
                <a:cs typeface="Arial"/>
              </a:rPr>
              <a:t>StopBullying.gov</a:t>
            </a:r>
          </a:p>
        </p:txBody>
      </p:sp>
      <p:sp>
        <p:nvSpPr>
          <p:cNvPr id="5" name="body-4">
            <a:extLst xmlns:a="http://schemas.openxmlformats.org/drawingml/2006/main">
              <a:ext uri="{FF2B5EF4-FFF2-40B4-BE49-F238E27FC236}">
                <a16:creationId xmlns:a16="http://schemas.microsoft.com/office/drawing/2014/main" id="{E084144F-4436-4E74-AF1E-A0919CF409F1}"/>
              </a:ext>
            </a:extLst>
          </p:cNvPr>
          <p:cNvSpPr>
            <a:spLocks xmlns:a="http://schemas.openxmlformats.org/drawingml/2006/main" noGrp="1"/>
          </p:cNvSpPr>
          <p:nvPr/>
        </p:nvSpPr>
        <p:spPr>
          <a:xfrm xmlns:a="http://schemas.openxmlformats.org/drawingml/2006/main">
            <a:off x="685800" y="4171950"/>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445"/>
                </a:solidFill>
                <a:latin typeface="Arial"/>
                <a:ea typeface="Arial"/>
                <a:cs typeface="Arial"/>
              </a:defRPr>
            </a:defPPr>
            <a:lvl1pPr>
              <a:defRPr sz="2025" b="0">
                <a:solidFill>
                  <a:srgbClr val="243445"/>
                </a:solidFill>
                <a:latin typeface="Arial"/>
                <a:ea typeface="Arial"/>
                <a:cs typeface="Arial"/>
              </a:defRPr>
            </a:lvl1pPr>
            <a:lvl2pPr>
              <a:defRPr sz="2025" b="0">
                <a:solidFill>
                  <a:srgbClr val="243445"/>
                </a:solidFill>
                <a:latin typeface="Arial"/>
                <a:ea typeface="Arial"/>
                <a:cs typeface="Arial"/>
              </a:defRPr>
            </a:lvl2pPr>
            <a:lvl3pPr>
              <a:defRPr sz="2025" b="0">
                <a:solidFill>
                  <a:srgbClr val="243445"/>
                </a:solidFill>
                <a:latin typeface="Arial"/>
                <a:ea typeface="Arial"/>
                <a:cs typeface="Arial"/>
              </a:defRPr>
            </a:lvl3pPr>
            <a:lvl4pPr>
              <a:defRPr sz="2025" b="0">
                <a:solidFill>
                  <a:srgbClr val="243445"/>
                </a:solidFill>
                <a:latin typeface="Arial"/>
                <a:ea typeface="Arial"/>
                <a:cs typeface="Arial"/>
              </a:defRPr>
            </a:lvl4pPr>
            <a:lvl5pPr>
              <a:defRPr sz="2025" b="0">
                <a:solidFill>
                  <a:srgbClr val="243445"/>
                </a:solidFill>
                <a:latin typeface="Arial"/>
                <a:ea typeface="Arial"/>
                <a:cs typeface="Arial"/>
              </a:defRPr>
            </a:lvl5pPr>
            <a:lvl6pPr>
              <a:defRPr sz="2025" b="0">
                <a:solidFill>
                  <a:srgbClr val="243445"/>
                </a:solidFill>
                <a:latin typeface="Arial"/>
                <a:ea typeface="Arial"/>
                <a:cs typeface="Arial"/>
              </a:defRPr>
            </a:lvl6pPr>
            <a:lvl7pPr>
              <a:defRPr sz="2025" b="0">
                <a:solidFill>
                  <a:srgbClr val="243445"/>
                </a:solidFill>
                <a:latin typeface="Arial"/>
                <a:ea typeface="Arial"/>
                <a:cs typeface="Arial"/>
              </a:defRPr>
            </a:lvl7pPr>
            <a:lvl8pPr>
              <a:defRPr sz="2025" b="0">
                <a:solidFill>
                  <a:srgbClr val="243445"/>
                </a:solidFill>
                <a:latin typeface="Arial"/>
                <a:ea typeface="Arial"/>
                <a:cs typeface="Arial"/>
              </a:defRPr>
            </a:lvl8pPr>
            <a:lvl9pPr>
              <a:defRPr sz="2025" b="0">
                <a:solidFill>
                  <a:srgbClr val="243445"/>
                </a:solidFill>
                <a:latin typeface="Arial"/>
                <a:ea typeface="Arial"/>
                <a:cs typeface="Arial"/>
              </a:defRPr>
            </a:lvl9pPr>
          </a:lstStyle>
          <a:p xmlns:a="http://schemas.openxmlformats.org/drawingml/2006/main">
            <a:pPr>
              <a:defRPr sz="2025" b="0">
                <a:solidFill>
                  <a:srgbClr val="243445"/>
                </a:solidFill>
                <a:latin typeface="Arial"/>
                <a:ea typeface="Arial"/>
                <a:cs typeface="Arial"/>
              </a:defRPr>
            </a:pPr>
            <a:r>
              <a:rPr sz="2025" b="0">
                <a:solidFill>
                  <a:srgbClr val="243445"/>
                </a:solidFill>
                <a:latin typeface="Arial"/>
                <a:ea typeface="Arial"/>
                <a:cs typeface="Arial"/>
              </a:rPr>
              <a:t>What Is Bullying, 2024</a:t>
            </a:r>
          </a:p>
        </p:txBody>
      </p:sp>
      <p:sp>
        <p:nvSpPr>
          <p:cNvPr id="6" name="body-5">
            <a:extLst xmlns:a="http://schemas.openxmlformats.org/drawingml/2006/main">
              <a:ext uri="{FF2B5EF4-FFF2-40B4-BE49-F238E27FC236}">
                <a16:creationId xmlns:a16="http://schemas.microsoft.com/office/drawing/2014/main" id="{2156B76A-312C-4C18-9A4F-A1143E9A6CC0}"/>
              </a:ext>
            </a:extLst>
          </p:cNvPr>
          <p:cNvSpPr>
            <a:spLocks xmlns:a="http://schemas.openxmlformats.org/drawingml/2006/main" noGrp="1"/>
          </p:cNvSpPr>
          <p:nvPr/>
        </p:nvSpPr>
        <p:spPr>
          <a:xfrm xmlns:a="http://schemas.openxmlformats.org/drawingml/2006/main">
            <a:off x="685800" y="4829175"/>
            <a:ext cx="107156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445"/>
                </a:solidFill>
                <a:latin typeface="Arial"/>
                <a:ea typeface="Arial"/>
                <a:cs typeface="Arial"/>
              </a:defRPr>
            </a:defPPr>
            <a:lvl1pPr>
              <a:defRPr sz="2025" b="0">
                <a:solidFill>
                  <a:srgbClr val="243445"/>
                </a:solidFill>
                <a:latin typeface="Arial"/>
                <a:ea typeface="Arial"/>
                <a:cs typeface="Arial"/>
              </a:defRPr>
            </a:lvl1pPr>
            <a:lvl2pPr>
              <a:defRPr sz="2025" b="0">
                <a:solidFill>
                  <a:srgbClr val="243445"/>
                </a:solidFill>
                <a:latin typeface="Arial"/>
                <a:ea typeface="Arial"/>
                <a:cs typeface="Arial"/>
              </a:defRPr>
            </a:lvl2pPr>
            <a:lvl3pPr>
              <a:defRPr sz="2025" b="0">
                <a:solidFill>
                  <a:srgbClr val="243445"/>
                </a:solidFill>
                <a:latin typeface="Arial"/>
                <a:ea typeface="Arial"/>
                <a:cs typeface="Arial"/>
              </a:defRPr>
            </a:lvl3pPr>
            <a:lvl4pPr>
              <a:defRPr sz="2025" b="0">
                <a:solidFill>
                  <a:srgbClr val="243445"/>
                </a:solidFill>
                <a:latin typeface="Arial"/>
                <a:ea typeface="Arial"/>
                <a:cs typeface="Arial"/>
              </a:defRPr>
            </a:lvl4pPr>
            <a:lvl5pPr>
              <a:defRPr sz="2025" b="0">
                <a:solidFill>
                  <a:srgbClr val="243445"/>
                </a:solidFill>
                <a:latin typeface="Arial"/>
                <a:ea typeface="Arial"/>
                <a:cs typeface="Arial"/>
              </a:defRPr>
            </a:lvl5pPr>
            <a:lvl6pPr>
              <a:defRPr sz="2025" b="0">
                <a:solidFill>
                  <a:srgbClr val="243445"/>
                </a:solidFill>
                <a:latin typeface="Arial"/>
                <a:ea typeface="Arial"/>
                <a:cs typeface="Arial"/>
              </a:defRPr>
            </a:lvl6pPr>
            <a:lvl7pPr>
              <a:defRPr sz="2025" b="0">
                <a:solidFill>
                  <a:srgbClr val="243445"/>
                </a:solidFill>
                <a:latin typeface="Arial"/>
                <a:ea typeface="Arial"/>
                <a:cs typeface="Arial"/>
              </a:defRPr>
            </a:lvl7pPr>
            <a:lvl8pPr>
              <a:defRPr sz="2025" b="0">
                <a:solidFill>
                  <a:srgbClr val="243445"/>
                </a:solidFill>
                <a:latin typeface="Arial"/>
                <a:ea typeface="Arial"/>
                <a:cs typeface="Arial"/>
              </a:defRPr>
            </a:lvl8pPr>
            <a:lvl9pPr>
              <a:defRPr sz="2025" b="0">
                <a:solidFill>
                  <a:srgbClr val="243445"/>
                </a:solidFill>
                <a:latin typeface="Arial"/>
                <a:ea typeface="Arial"/>
                <a:cs typeface="Arial"/>
              </a:defRPr>
            </a:lvl9pPr>
          </a:lstStyle>
          <a:p xmlns:a="http://schemas.openxmlformats.org/drawingml/2006/main">
            <a:pPr>
              <a:defRPr sz="2025" b="0">
                <a:solidFill>
                  <a:srgbClr val="243445"/>
                </a:solidFill>
                <a:latin typeface="Arial"/>
                <a:ea typeface="Arial"/>
                <a:cs typeface="Arial"/>
              </a:defRPr>
            </a:pPr>
            <a:r>
              <a:rPr sz="2025" b="0">
                <a:solidFill>
                  <a:srgbClr val="243445"/>
                </a:solidFill>
                <a:latin typeface="Arial"/>
                <a:ea typeface="Arial"/>
                <a:cs typeface="Arial"/>
              </a:rPr>
              <a:t>Support the Children Involved, 2026</a:t>
            </a:r>
          </a:p>
        </p:txBody>
      </p:sp>
      <p:sp>
        <p:nvSpPr>
          <p:cNvPr id="7" name="footer">
            <a:extLst xmlns:a="http://schemas.openxmlformats.org/drawingml/2006/main">
              <a:ext uri="{FF2B5EF4-FFF2-40B4-BE49-F238E27FC236}">
                <a16:creationId xmlns:a16="http://schemas.microsoft.com/office/drawing/2014/main" id="{6C12AC26-CF1B-4536-B16E-A64D5E4FC6F2}"/>
              </a:ext>
            </a:extLst>
          </p:cNvPr>
          <p:cNvSpPr>
            <a:spLocks xmlns:a="http://schemas.openxmlformats.org/drawingml/2006/main" noGrp="1"/>
          </p:cNvSpPr>
          <p:nvPr/>
        </p:nvSpPr>
        <p:spPr>
          <a:xfrm xmlns:a="http://schemas.openxmlformats.org/drawingml/2006/main">
            <a:off x="685800" y="62674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0716F"/>
                </a:solidFill>
                <a:latin typeface="Arial"/>
                <a:ea typeface="Arial"/>
                <a:cs typeface="Arial"/>
              </a:defRPr>
            </a:defPPr>
            <a:lvl1pPr>
              <a:defRPr sz="1200" b="0">
                <a:solidFill>
                  <a:srgbClr val="60716F"/>
                </a:solidFill>
                <a:latin typeface="Arial"/>
                <a:ea typeface="Arial"/>
                <a:cs typeface="Arial"/>
              </a:defRPr>
            </a:lvl1pPr>
            <a:lvl2pPr>
              <a:defRPr sz="1200" b="0">
                <a:solidFill>
                  <a:srgbClr val="60716F"/>
                </a:solidFill>
                <a:latin typeface="Arial"/>
                <a:ea typeface="Arial"/>
                <a:cs typeface="Arial"/>
              </a:defRPr>
            </a:lvl2pPr>
            <a:lvl3pPr>
              <a:defRPr sz="1200" b="0">
                <a:solidFill>
                  <a:srgbClr val="60716F"/>
                </a:solidFill>
                <a:latin typeface="Arial"/>
                <a:ea typeface="Arial"/>
                <a:cs typeface="Arial"/>
              </a:defRPr>
            </a:lvl3pPr>
            <a:lvl4pPr>
              <a:defRPr sz="1200" b="0">
                <a:solidFill>
                  <a:srgbClr val="60716F"/>
                </a:solidFill>
                <a:latin typeface="Arial"/>
                <a:ea typeface="Arial"/>
                <a:cs typeface="Arial"/>
              </a:defRPr>
            </a:lvl4pPr>
            <a:lvl5pPr>
              <a:defRPr sz="1200" b="0">
                <a:solidFill>
                  <a:srgbClr val="60716F"/>
                </a:solidFill>
                <a:latin typeface="Arial"/>
                <a:ea typeface="Arial"/>
                <a:cs typeface="Arial"/>
              </a:defRPr>
            </a:lvl5pPr>
            <a:lvl6pPr>
              <a:defRPr sz="1200" b="0">
                <a:solidFill>
                  <a:srgbClr val="60716F"/>
                </a:solidFill>
                <a:latin typeface="Arial"/>
                <a:ea typeface="Arial"/>
                <a:cs typeface="Arial"/>
              </a:defRPr>
            </a:lvl6pPr>
            <a:lvl7pPr>
              <a:defRPr sz="1200" b="0">
                <a:solidFill>
                  <a:srgbClr val="60716F"/>
                </a:solidFill>
                <a:latin typeface="Arial"/>
                <a:ea typeface="Arial"/>
                <a:cs typeface="Arial"/>
              </a:defRPr>
            </a:lvl7pPr>
            <a:lvl8pPr>
              <a:defRPr sz="1200" b="0">
                <a:solidFill>
                  <a:srgbClr val="60716F"/>
                </a:solidFill>
                <a:latin typeface="Arial"/>
                <a:ea typeface="Arial"/>
                <a:cs typeface="Arial"/>
              </a:defRPr>
            </a:lvl8pPr>
            <a:lvl9pPr>
              <a:defRPr sz="1200" b="0">
                <a:solidFill>
                  <a:srgbClr val="60716F"/>
                </a:solidFill>
                <a:latin typeface="Arial"/>
                <a:ea typeface="Arial"/>
                <a:cs typeface="Arial"/>
              </a:defRPr>
            </a:lvl9pPr>
          </a:lstStyle>
          <a:p xmlns:a="http://schemas.openxmlformats.org/drawingml/2006/main">
            <a:pPr>
              <a:defRPr sz="1200" b="0">
                <a:solidFill>
                  <a:srgbClr val="60716F"/>
                </a:solidFill>
                <a:latin typeface="Arial"/>
                <a:ea typeface="Arial"/>
                <a:cs typeface="Arial"/>
              </a:defRPr>
            </a:pPr>
            <a:r>
              <a:rPr sz="1200" b="0">
                <a:solidFill>
                  <a:srgbClr val="60716F"/>
                </a:solidFill>
                <a:latin typeface="Arial"/>
                <a:ea typeface="Arial"/>
                <a:cs typeface="Arial"/>
              </a:rPr>
              <a:t>Blog PDR  /  10</a:t>
            </a:r>
          </a:p>
        </p:txBody>
      </p:sp>
    </p:spTree>
    <p:extLst>
      <p:ext uri="{BB962C8B-B14F-4D97-AF65-F5344CB8AC3E}">
        <p14:creationId xmlns:p14="http://schemas.microsoft.com/office/powerpoint/2010/main" val="69766847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2026-10-17T22:39:57.3020000Z</dcterms:created>
  <dcterms:modified xsi:type="dcterms:W3CDTF">2026-10-17T22:39:57.3020000Z</dcterms:modified>
</coreProperties>
</file>