
<file path=[Content_Types].xml><?xml version="1.0" encoding="utf-8"?>
<Types xmlns="http://schemas.openxmlformats.org/package/2006/content-types">
  <Default Extension="xml" ContentType="application/vnd.openxmlformats-package.core-properties+xml"/>
  <Default Extension="bin" ContentType="image/webp"/>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5a70078d8644e27" /><Relationship Type="http://schemas.openxmlformats.org/officeDocument/2006/relationships/extended-properties" Target="/docProps/app.xml" Id="Rc922b5301a0a4095" /><Relationship Type="http://schemas.openxmlformats.org/officeDocument/2006/relationships/officeDocument" Target="/ppt/presentation.xml" Id="R053dd1f1409f4bfd" /></Relationships>
</file>

<file path=ppt/presentation.xml><?xml version="1.0" encoding="utf-8"?>
<p:presentation xmlns:p="http://schemas.openxmlformats.org/presentationml/2006/main">
  <p:sldMasterIdLst>
    <p:sldMasterId xmlns:r="http://schemas.openxmlformats.org/officeDocument/2006/relationships" id="2147483648" r:id="R2647700b9ac24ae2"/>
  </p:sldMasterIdLst>
  <p:notesMasterIdLst>
    <p:notesMasterId xmlns:r="http://schemas.openxmlformats.org/officeDocument/2006/relationships" r:id="Reb9951f99b99478c"/>
  </p:notesMasterIdLst>
  <p:sldIdLst>
    <p:sldId xmlns:r="http://schemas.openxmlformats.org/officeDocument/2006/relationships" id="256" r:id="R82748c2e82474d9a"/>
    <p:sldId xmlns:r="http://schemas.openxmlformats.org/officeDocument/2006/relationships" id="257" r:id="Rc1db57068e5b4c35"/>
    <p:sldId xmlns:r="http://schemas.openxmlformats.org/officeDocument/2006/relationships" id="258" r:id="R56bee56d9f184f03"/>
    <p:sldId xmlns:r="http://schemas.openxmlformats.org/officeDocument/2006/relationships" id="259" r:id="Rbed2d40464e448a2"/>
    <p:sldId xmlns:r="http://schemas.openxmlformats.org/officeDocument/2006/relationships" id="260" r:id="R569116f4347a4aa4"/>
    <p:sldId xmlns:r="http://schemas.openxmlformats.org/officeDocument/2006/relationships" id="261" r:id="Raf121820d0234d96"/>
    <p:sldId xmlns:r="http://schemas.openxmlformats.org/officeDocument/2006/relationships" id="262" r:id="Rb45b4959227342a3"/>
    <p:sldId xmlns:r="http://schemas.openxmlformats.org/officeDocument/2006/relationships" id="263" r:id="R0883f080a8a34c5d"/>
    <p:sldId xmlns:r="http://schemas.openxmlformats.org/officeDocument/2006/relationships" id="264" r:id="R36a746bcf6154265"/>
    <p:sldId xmlns:r="http://schemas.openxmlformats.org/officeDocument/2006/relationships" id="265" r:id="R8327f64a1e744aae"/>
    <p:sldId xmlns:r="http://schemas.openxmlformats.org/officeDocument/2006/relationships" id="266" r:id="R70dd7f7a69474463"/>
    <p:sldId xmlns:r="http://schemas.openxmlformats.org/officeDocument/2006/relationships" id="267" r:id="R30bff77b97554da8"/>
    <p:sldId xmlns:r="http://schemas.openxmlformats.org/officeDocument/2006/relationships" id="268" r:id="Rcd59be42e85c456c"/>
    <p:sldId xmlns:r="http://schemas.openxmlformats.org/officeDocument/2006/relationships" id="269" r:id="R6e46cbf75863478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2d463ba87404781" /><Relationship Type="http://schemas.openxmlformats.org/officeDocument/2006/relationships/slideMaster" Target="/ppt/slideMasters/slideMaster1.xml" Id="R2647700b9ac24ae2" /><Relationship Type="http://schemas.openxmlformats.org/officeDocument/2006/relationships/notesMaster" Target="/ppt/notesMasters/notesMaster1.xml" Id="Reb9951f99b99478c" /><Relationship Type="http://schemas.openxmlformats.org/officeDocument/2006/relationships/presProps" Target="/ppt/presProps.xml" Id="R42dd045fa5764b7e" /><Relationship Type="http://schemas.openxmlformats.org/officeDocument/2006/relationships/tableStyles" Target="/ppt/tableStyles.xml" Id="R514bd6e2df4f42bd" /><Relationship Type="http://schemas.openxmlformats.org/officeDocument/2006/relationships/slide" Target="/ppt/slides/slide1.xml" Id="R82748c2e82474d9a" /><Relationship Type="http://schemas.openxmlformats.org/officeDocument/2006/relationships/slide" Target="/ppt/slides/slide2.xml" Id="Rc1db57068e5b4c35" /><Relationship Type="http://schemas.openxmlformats.org/officeDocument/2006/relationships/slide" Target="/ppt/slides/slide3.xml" Id="R56bee56d9f184f03" /><Relationship Type="http://schemas.openxmlformats.org/officeDocument/2006/relationships/slide" Target="/ppt/slides/slide4.xml" Id="Rbed2d40464e448a2" /><Relationship Type="http://schemas.openxmlformats.org/officeDocument/2006/relationships/slide" Target="/ppt/slides/slide5.xml" Id="R569116f4347a4aa4" /><Relationship Type="http://schemas.openxmlformats.org/officeDocument/2006/relationships/slide" Target="/ppt/slides/slide6.xml" Id="Raf121820d0234d96" /><Relationship Type="http://schemas.openxmlformats.org/officeDocument/2006/relationships/slide" Target="/ppt/slides/slide7.xml" Id="Rb45b4959227342a3" /><Relationship Type="http://schemas.openxmlformats.org/officeDocument/2006/relationships/slide" Target="/ppt/slides/slide8.xml" Id="R0883f080a8a34c5d" /><Relationship Type="http://schemas.openxmlformats.org/officeDocument/2006/relationships/slide" Target="/ppt/slides/slide9.xml" Id="R36a746bcf6154265" /><Relationship Type="http://schemas.openxmlformats.org/officeDocument/2006/relationships/slide" Target="/ppt/slides/slide10.xml" Id="R8327f64a1e744aae" /><Relationship Type="http://schemas.openxmlformats.org/officeDocument/2006/relationships/slide" Target="/ppt/slides/slide11.xml" Id="R70dd7f7a69474463" /><Relationship Type="http://schemas.openxmlformats.org/officeDocument/2006/relationships/slide" Target="/ppt/slides/slide12.xml" Id="R30bff77b97554da8" /><Relationship Type="http://schemas.openxmlformats.org/officeDocument/2006/relationships/slide" Target="/ppt/slides/slide13.xml" Id="Rcd59be42e85c456c" /><Relationship Type="http://schemas.openxmlformats.org/officeDocument/2006/relationships/slide" Target="/ppt/slides/slide14.xml" Id="R6e46cbf75863478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4502f9e38e8417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e021156e37f42c5" /><Relationship Type="http://schemas.openxmlformats.org/officeDocument/2006/relationships/notesMaster" Target="/ppt/notesMasters/notesMaster1.xml" Id="R9f2d02c418784729" /></Relationships>
</file>

<file path=ppt/notesSlides/_rels/notesSlide2.xml.rels>&#65279;<?xml version="1.0" encoding="utf-8"?><Relationships xmlns="http://schemas.openxmlformats.org/package/2006/relationships"><Relationship Type="http://schemas.openxmlformats.org/officeDocument/2006/relationships/slide" Target="/ppt/slides/slide2.xml" Id="R218959dcc39f45be" /><Relationship Type="http://schemas.openxmlformats.org/officeDocument/2006/relationships/notesMaster" Target="/ppt/notesMasters/notesMaster1.xml" Id="R2c7f6f3a3d334dee" /></Relationships>
</file>

<file path=ppt/notesSlides/_rels/notesSlide3.xml.rels>&#65279;<?xml version="1.0" encoding="utf-8"?><Relationships xmlns="http://schemas.openxmlformats.org/package/2006/relationships"><Relationship Type="http://schemas.openxmlformats.org/officeDocument/2006/relationships/slide" Target="/ppt/slides/slide3.xml" Id="R3db4d650eeeb4fda" /><Relationship Type="http://schemas.openxmlformats.org/officeDocument/2006/relationships/notesMaster" Target="/ppt/notesMasters/notesMaster1.xml" Id="R2c103465f17e4364" /></Relationships>
</file>

<file path=ppt/notesSlides/_rels/notesSlide4.xml.rels>&#65279;<?xml version="1.0" encoding="utf-8"?><Relationships xmlns="http://schemas.openxmlformats.org/package/2006/relationships"><Relationship Type="http://schemas.openxmlformats.org/officeDocument/2006/relationships/slide" Target="/ppt/slides/slide4.xml" Id="R9beca41174934f41" /><Relationship Type="http://schemas.openxmlformats.org/officeDocument/2006/relationships/notesMaster" Target="/ppt/notesMasters/notesMaster1.xml" Id="R6a9b8d9a833b440d" /></Relationships>
</file>

<file path=ppt/notesSlides/_rels/notesSlide5.xml.rels>&#65279;<?xml version="1.0" encoding="utf-8"?><Relationships xmlns="http://schemas.openxmlformats.org/package/2006/relationships"><Relationship Type="http://schemas.openxmlformats.org/officeDocument/2006/relationships/slide" Target="/ppt/slides/slide5.xml" Id="Rad28466d3bf04104" /><Relationship Type="http://schemas.openxmlformats.org/officeDocument/2006/relationships/notesMaster" Target="/ppt/notesMasters/notesMaster1.xml" Id="R98a91b2767b14117" /></Relationships>
</file>

<file path=ppt/notesSlides/_rels/notesSlide6.xml.rels>&#65279;<?xml version="1.0" encoding="utf-8"?><Relationships xmlns="http://schemas.openxmlformats.org/package/2006/relationships"><Relationship Type="http://schemas.openxmlformats.org/officeDocument/2006/relationships/slide" Target="/ppt/slides/slide6.xml" Id="R853dd49972804e21" /><Relationship Type="http://schemas.openxmlformats.org/officeDocument/2006/relationships/notesMaster" Target="/ppt/notesMasters/notesMaster1.xml" Id="R0cbaecc055294188" /></Relationships>
</file>

<file path=ppt/notesSlides/_rels/notesSlide7.xml.rels>&#65279;<?xml version="1.0" encoding="utf-8"?><Relationships xmlns="http://schemas.openxmlformats.org/package/2006/relationships"><Relationship Type="http://schemas.openxmlformats.org/officeDocument/2006/relationships/slide" Target="/ppt/slides/slide7.xml" Id="R976f7ff5178f418a" /><Relationship Type="http://schemas.openxmlformats.org/officeDocument/2006/relationships/notesMaster" Target="/ppt/notesMasters/notesMaster1.xml" Id="Rccafc6fbb2914cae" /></Relationships>
</file>

<file path=ppt/notesSlides/_rels/notesSlide8.xml.rels>&#65279;<?xml version="1.0" encoding="utf-8"?><Relationships xmlns="http://schemas.openxmlformats.org/package/2006/relationships"><Relationship Type="http://schemas.openxmlformats.org/officeDocument/2006/relationships/slide" Target="/ppt/slides/slide8.xml" Id="Rb0b5d6c5ca1041ac" /><Relationship Type="http://schemas.openxmlformats.org/officeDocument/2006/relationships/notesMaster" Target="/ppt/notesMasters/notesMaster1.xml" Id="R27399be5ef844c71" /></Relationships>
</file>

<file path=ppt/notesSlides/_rels/notesSlide9.xml.rels>&#65279;<?xml version="1.0" encoding="utf-8"?><Relationships xmlns="http://schemas.openxmlformats.org/package/2006/relationships"><Relationship Type="http://schemas.openxmlformats.org/officeDocument/2006/relationships/slide" Target="/ppt/slides/slide9.xml" Id="Rfd21a8e182064df7" /><Relationship Type="http://schemas.openxmlformats.org/officeDocument/2006/relationships/notesMaster" Target="/ppt/notesMasters/notesMaster1.xml" Id="Rd4ea6724aa4d42f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a162183303e4704" /><Relationship Type="http://schemas.openxmlformats.org/officeDocument/2006/relationships/notesMaster" Target="/ppt/notesMasters/notesMaster1.xml" Id="Rf78cdee16f46411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4309931ff8c4be0" /><Relationship Type="http://schemas.openxmlformats.org/officeDocument/2006/relationships/notesMaster" Target="/ppt/notesMasters/notesMaster1.xml" Id="Rdbd7d202119e461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ee538706a1a448d" /><Relationship Type="http://schemas.openxmlformats.org/officeDocument/2006/relationships/notesMaster" Target="/ppt/notesMasters/notesMaster1.xml" Id="Rb5191ad642774c1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f70cb618a284b4f" /><Relationship Type="http://schemas.openxmlformats.org/officeDocument/2006/relationships/notesMaster" Target="/ppt/notesMasters/notesMaster1.xml" Id="R0e715f244eb0416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2cc33a0062f4b41" /><Relationship Type="http://schemas.openxmlformats.org/officeDocument/2006/relationships/notesMaster" Target="/ppt/notesMasters/notesMaster1.xml" Id="Rf29a688f4df741b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0–1 dakika. Ders, öğrencinin dijital üründeki kendi katkısı ile yararlandığı katkıyı açıkça ayırmasına odaklanır. Gerçek ödevleri kusur bulmak için ekrana getirmeyin. Kurgu örneklerle çalışın. Telefon, hesap açma veya herkese açık paylaşım gerekmiyor.</a:t>
            </a:r>
          </a:p>
          <a:p xmlns:a="http://schemas.openxmlformats.org/drawingml/2006/main">
            <a:r>
              <a:t/>
            </a:r>
          </a:p>
          <a:p xmlns:a="http://schemas.openxmlformats.org/drawingml/2006/main">
            <a:r>
              <a:t>Kaynaklar</a:t>
            </a:r>
          </a:p>
          <a:p xmlns:a="http://schemas.openxmlformats.org/drawingml/2006/main">
            <a:r>
              <a:t>Ankara İl Millî Eğitim Müdürlüğü (2026), Yerel Hedef İçerikleri https://ankara.meb.gov.tr/www/2026-2027-egitim-ogretim-yili-rehberlik-ve-psikolojik-danisma-hizmetleri-yerel-hedef-icerikleri/icerik/2647/</a:t>
            </a:r>
          </a:p>
          <a:p xmlns:a="http://schemas.openxmlformats.org/drawingml/2006/main">
            <a:r>
              <a:t>Creative Commons, Recommended Practices for Attribution https://wiki.creativecommons.org/wiki/Best_practices_for_attribution</a:t>
            </a:r>
          </a:p>
          <a:p xmlns:a="http://schemas.openxmlformats.org/drawingml/2006/main">
            <a:r>
              <a:t>Creative Commons, Atıf 4.0 Uluslararası https://creativecommons.org/licenses/by/4.0/deed.tr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1–3 dakika. Dijital etiği yalnız bağlantı yazma işi olarak anlatmayın. Dürüst sunum ve emeğin doğru kişiye bağlanması temel sorudur. Her örnekte emeğin kime ait olduğunun nasıl açıklandığına dönün.</a:t>
            </a:r>
          </a:p>
          <a:p xmlns:a="http://schemas.openxmlformats.org/drawingml/2006/main">
            <a:r>
              <a:t/>
            </a:r>
          </a:p>
          <a:p xmlns:a="http://schemas.openxmlformats.org/drawingml/2006/main">
            <a:r>
              <a:t>Kaynaklar</a:t>
            </a:r>
          </a:p>
          <a:p xmlns:a="http://schemas.openxmlformats.org/drawingml/2006/main">
            <a:r>
              <a:t>Ankara İl Millî Eğitim Müdürlüğü (2026), Yerel Hedef İçerikleri https://ankara.meb.gov.tr/www/2026-2027-egitim-ogretim-yili-rehberlik-ve-psikolojik-danisma-hizmetleri-yerel-hedef-icerikleri/icerik/2647/</a:t>
            </a:r>
          </a:p>
          <a:p xmlns:a="http://schemas.openxmlformats.org/drawingml/2006/main">
            <a:r>
              <a:t>Creative Commons, Recommended Practices for Attribution https://wiki.creativecommons.org/wiki/Best_practices_for_attribution</a:t>
            </a:r>
          </a:p>
          <a:p xmlns:a="http://schemas.openxmlformats.org/drawingml/2006/main">
            <a:r>
              <a:t>Creative Commons, Atıf 4.0 Uluslararası https://creativecommons.org/licenses/by/4.0/deed.tr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3–5 dakika. Önce iki öğrenci yanıtı alın. “Adını yazınca her kullanım serbesttir” sonucuna gitmeyin. Arkadaşının çalışmasını kullanma konusunu öğretmenin ödev düzeni ve uygun izinle birlikte ele alın. Cezaya veya kişinin ahlakına puan vermeyin.</a:t>
            </a:r>
          </a:p>
          <a:p xmlns:a="http://schemas.openxmlformats.org/drawingml/2006/main">
            <a:r>
              <a:t/>
            </a:r>
          </a:p>
          <a:p xmlns:a="http://schemas.openxmlformats.org/drawingml/2006/main">
            <a:r>
              <a:t>Kaynaklar</a:t>
            </a:r>
          </a:p>
          <a:p xmlns:a="http://schemas.openxmlformats.org/drawingml/2006/main">
            <a:r>
              <a:t>Ankara İl Millî Eğitim Müdürlüğü (2026), Yerel Hedef İçerikleri https://ankara.meb.gov.tr/www/2026-2027-egitim-ogretim-yili-rehberlik-ve-psikolojik-danisma-hizmetleri-yerel-hedef-icerikleri/icerik/2647/</a:t>
            </a:r>
          </a:p>
          <a:p xmlns:a="http://schemas.openxmlformats.org/drawingml/2006/main">
            <a:r>
              <a:t>Creative Commons, Recommended Practices for Attribution https://wiki.creativecommons.org/wiki/Best_practices_for_attribution</a:t>
            </a:r>
          </a:p>
          <a:p xmlns:a="http://schemas.openxmlformats.org/drawingml/2006/main">
            <a:r>
              <a:t>Creative Commons, Atıf 4.0 Uluslararası https://creativecommons.org/licenses/by/4.0/deed.tr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5–7 dakika. Katkı örneği kurgudur. Öğrenciler kendi grup işlerine uyarlayabilir. Birinin adını eklemek izin, ödevin özgünlük koşulu veya gerekli alıntı biçimini tek başına karşılamaz. Öğretmenin istediği kaynak düzeni izlenir.</a:t>
            </a:r>
          </a:p>
          <a:p xmlns:a="http://schemas.openxmlformats.org/drawingml/2006/main">
            <a:r>
              <a:t/>
            </a:r>
          </a:p>
          <a:p xmlns:a="http://schemas.openxmlformats.org/drawingml/2006/main">
            <a:r>
              <a:t>Kaynaklar</a:t>
            </a:r>
          </a:p>
          <a:p xmlns:a="http://schemas.openxmlformats.org/drawingml/2006/main">
            <a:r>
              <a:t>Ankara İl Millî Eğitim Müdürlüğü (2026), Yerel Hedef İçerikleri https://ankara.meb.gov.tr/www/2026-2027-egitim-ogretim-yili-rehberlik-ve-psikolojik-danisma-hizmetleri-yerel-hedef-icerikleri/icerik/2647/</a:t>
            </a:r>
          </a:p>
          <a:p xmlns:a="http://schemas.openxmlformats.org/drawingml/2006/main">
            <a:r>
              <a:t>Creative Commons, Recommended Practices for Attribution https://wiki.creativecommons.org/wiki/Best_practices_for_attribution</a:t>
            </a:r>
          </a:p>
          <a:p xmlns:a="http://schemas.openxmlformats.org/drawingml/2006/main">
            <a:r>
              <a:t>Creative Commons, Atıf 4.0 Uluslararası https://creativecommons.org/licenses/by/4.0/deed.tr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7–10 dakika. Örnek, rehberin birebir alıntısı değildir. Rehberi notlardaki gerçek bağlantıyla açın veya adresi tahtada gösterin. Öğrenciden İngilizce bir metni çevirmesini istemeyin. Özetin hangi kaynağa dayandığını bulabilmesi üzerinde durun.</a:t>
            </a:r>
          </a:p>
          <a:p xmlns:a="http://schemas.openxmlformats.org/drawingml/2006/main">
            <a:r>
              <a:t/>
            </a:r>
          </a:p>
          <a:p xmlns:a="http://schemas.openxmlformats.org/drawingml/2006/main">
            <a:r>
              <a:t>Kaynaklar</a:t>
            </a:r>
          </a:p>
          <a:p xmlns:a="http://schemas.openxmlformats.org/drawingml/2006/main">
            <a:r>
              <a:t>Ankara İl Millî Eğitim Müdürlüğü (2026), Yerel Hedef İçerikleri https://ankara.meb.gov.tr/www/2026-2027-egitim-ogretim-yili-rehberlik-ve-psikolojik-danisma-hizmetleri-yerel-hedef-icerikleri/icerik/2647/</a:t>
            </a:r>
          </a:p>
          <a:p xmlns:a="http://schemas.openxmlformats.org/drawingml/2006/main">
            <a:r>
              <a:t>Creative Commons, Recommended Practices for Attribution https://wiki.creativecommons.org/wiki/Best_practices_for_attribution</a:t>
            </a:r>
          </a:p>
          <a:p xmlns:a="http://schemas.openxmlformats.org/drawingml/2006/main">
            <a:r>
              <a:t>Creative Commons, Atıf 4.0 Uluslararası https://creativecommons.org/licenses/by/4.0/deed.tr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10–12 dakika. Bu örnek kaynak bulma davranışıdır. Arama motorunun her görseli kendi ürettiği yanılgısını konuşun. Gerçek öğrenci ekranını istemeyin. Asıl kaynağı bulamama durumunun kabul edilebilir sonucu, görseli değiştirmek veya öğretmenden yardım istemektir.</a:t>
            </a:r>
          </a:p>
          <a:p xmlns:a="http://schemas.openxmlformats.org/drawingml/2006/main">
            <a:r>
              <a:t/>
            </a:r>
          </a:p>
          <a:p xmlns:a="http://schemas.openxmlformats.org/drawingml/2006/main">
            <a:r>
              <a:t>Kaynaklar</a:t>
            </a:r>
          </a:p>
          <a:p xmlns:a="http://schemas.openxmlformats.org/drawingml/2006/main">
            <a:r>
              <a:t>Ankara İl Millî Eğitim Müdürlüğü (2026), Yerel Hedef İçerikleri https://ankara.meb.gov.tr/www/2026-2027-egitim-ogretim-yili-rehberlik-ve-psikolojik-danisma-hizmetleri-yerel-hedef-icerikleri/icerik/2647/</a:t>
            </a:r>
          </a:p>
          <a:p xmlns:a="http://schemas.openxmlformats.org/drawingml/2006/main">
            <a:r>
              <a:t>Creative Commons, Recommended Practices for Attribution https://wiki.creativecommons.org/wiki/Best_practices_for_attribution</a:t>
            </a:r>
          </a:p>
          <a:p xmlns:a="http://schemas.openxmlformats.org/drawingml/2006/main">
            <a:r>
              <a:t>Creative Commons, Atıf 4.0 Uluslararası https://creativecommons.org/licenses/by/4.0/deed.tr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12–14 dakika. CC rehberindeki bileşenleri yaşa uygun biçimde açıklayın. Bir kaynak satırının her kullanım için izin sağlamadığını açıkça söyleyin. Bu derste Türkiye telif istisnaları veya bütün lisanslar için genel hukuk hükmü verilmez.</a:t>
            </a:r>
          </a:p>
          <a:p xmlns:a="http://schemas.openxmlformats.org/drawingml/2006/main">
            <a:r>
              <a:t/>
            </a:r>
          </a:p>
          <a:p xmlns:a="http://schemas.openxmlformats.org/drawingml/2006/main">
            <a:r>
              <a:t>Kaynaklar</a:t>
            </a:r>
          </a:p>
          <a:p xmlns:a="http://schemas.openxmlformats.org/drawingml/2006/main">
            <a:r>
              <a:t>Ankara İl Millî Eğitim Müdürlüğü (2026), Yerel Hedef İçerikleri https://ankara.meb.gov.tr/www/2026-2027-egitim-ogretim-yili-rehberlik-ve-psikolojik-danisma-hizmetleri-yerel-hedef-icerikleri/icerik/2647/</a:t>
            </a:r>
          </a:p>
          <a:p xmlns:a="http://schemas.openxmlformats.org/drawingml/2006/main">
            <a:r>
              <a:t>Creative Commons, Recommended Practices for Attribution https://wiki.creativecommons.org/wiki/Best_practices_for_attribution</a:t>
            </a:r>
          </a:p>
          <a:p xmlns:a="http://schemas.openxmlformats.org/drawingml/2006/main">
            <a:r>
              <a:t>Creative Commons, Atıf 4.0 Uluslararası https://creativecommons.org/licenses/by/4.0/deed.tr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14–16 dakika. Resmî Türkçe CC BY 4.0 açıklamasını önceden açın. Lisansın temsili bir örnek olduğunu vurgulayın. Kaynak gösterme ile her kullanım için tüm izinlerin sağlandığını karıştırmayın. Ayrıntılı hukuki tartışmayı bu dersin ana amacı yapmayın.</a:t>
            </a:r>
          </a:p>
          <a:p xmlns:a="http://schemas.openxmlformats.org/drawingml/2006/main">
            <a:r>
              <a:t/>
            </a:r>
          </a:p>
          <a:p xmlns:a="http://schemas.openxmlformats.org/drawingml/2006/main">
            <a:r>
              <a:t>Kaynaklar</a:t>
            </a:r>
          </a:p>
          <a:p xmlns:a="http://schemas.openxmlformats.org/drawingml/2006/main">
            <a:r>
              <a:t>Ankara İl Millî Eğitim Müdürlüğü (2026), Yerel Hedef İçerikleri https://ankara.meb.gov.tr/www/2026-2027-egitim-ogretim-yili-rehberlik-ve-psikolojik-danisma-hizmetleri-yerel-hedef-icerikleri/icerik/2647/</a:t>
            </a:r>
          </a:p>
          <a:p xmlns:a="http://schemas.openxmlformats.org/drawingml/2006/main">
            <a:r>
              <a:t>Creative Commons, Recommended Practices for Attribution https://wiki.creativecommons.org/wiki/Best_practices_for_attribution</a:t>
            </a:r>
          </a:p>
          <a:p xmlns:a="http://schemas.openxmlformats.org/drawingml/2006/main">
            <a:r>
              <a:t>Creative Commons, Atıf 4.0 Uluslararası https://creativecommons.org/licenses/by/4.0/deed.tr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16–19 dakika. Gruplarda görünmeyen emek üzerine konuşun. Düzenleyen öğrenciyi kötü kişi diye etiketlemeyin. Gerçek katkıyı açıklamak için nasıl bir düzeltme yapabileceğini sorun. Aynı işi birlikte yaptıysalar bu da açıkça yazılabilir.</a:t>
            </a:r>
          </a:p>
          <a:p xmlns:a="http://schemas.openxmlformats.org/drawingml/2006/main">
            <a:r>
              <a:t/>
            </a:r>
          </a:p>
          <a:p xmlns:a="http://schemas.openxmlformats.org/drawingml/2006/main">
            <a:r>
              <a:t>Kaynaklar</a:t>
            </a:r>
          </a:p>
          <a:p xmlns:a="http://schemas.openxmlformats.org/drawingml/2006/main">
            <a:r>
              <a:t>Ankara İl Millî Eğitim Müdürlüğü (2026), Yerel Hedef İçerikleri https://ankara.meb.gov.tr/www/2026-2027-egitim-ogretim-yili-rehberlik-ve-psikolojik-danisma-hizmetleri-yerel-hedef-icerikleri/icerik/2647/</a:t>
            </a:r>
          </a:p>
          <a:p xmlns:a="http://schemas.openxmlformats.org/drawingml/2006/main">
            <a:r>
              <a:t>Creative Commons, Recommended Practices for Attribution https://wiki.creativecommons.org/wiki/Best_practices_for_attribution</a:t>
            </a:r>
          </a:p>
          <a:p xmlns:a="http://schemas.openxmlformats.org/drawingml/2006/main">
            <a:r>
              <a:t>Creative Commons, Atıf 4.0 Uluslararası https://creativecommons.org/licenses/by/4.0/deed.tr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19–23 dakika. Üç dakika çift çalışması, bir dakika gönüllü yanıt için ayrılır. Hayalî bir yazar veya lisansla doldurulmuş kayıt istemeyin. Öğretmen gerçek rehber sayfasını gösterip kişi/kurum ve bağlantı alanını birlikte buldurabilir. İzin kontrolü yapılamayan başka görsel kullanılmaz.</a:t>
            </a:r>
          </a:p>
          <a:p xmlns:a="http://schemas.openxmlformats.org/drawingml/2006/main">
            <a:r>
              <a:t/>
            </a:r>
          </a:p>
          <a:p xmlns:a="http://schemas.openxmlformats.org/drawingml/2006/main">
            <a:r>
              <a:t>Kaynaklar</a:t>
            </a:r>
          </a:p>
          <a:p xmlns:a="http://schemas.openxmlformats.org/drawingml/2006/main">
            <a:r>
              <a:t>Ankara İl Millî Eğitim Müdürlüğü (2026), Yerel Hedef İçerikleri https://ankara.meb.gov.tr/www/2026-2027-egitim-ogretim-yili-rehberlik-ve-psikolojik-danisma-hizmetleri-yerel-hedef-icerikleri/icerik/2647/</a:t>
            </a:r>
          </a:p>
          <a:p xmlns:a="http://schemas.openxmlformats.org/drawingml/2006/main">
            <a:r>
              <a:t>Creative Commons, Recommended Practices for Attribution https://wiki.creativecommons.org/wiki/Best_practices_for_attribution</a:t>
            </a:r>
          </a:p>
          <a:p xmlns:a="http://schemas.openxmlformats.org/drawingml/2006/main">
            <a:r>
              <a:t>Creative Commons, Atıf 4.0 Uluslararası https://creativecommons.org/licenses/by/4.0/deed.tr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23–26 dakika. Kaynak örneğinin tam adresi 5. slaytta ve bu notların kaynaklar bölümünde bulunur. Öğrenciler adresi oradan kontrol eder. Bu basitleştirilmiş kayıt, belirli bir akademik kaynakça standardının yerine geçmez. Kullanım kararını gerekli koşullarla birlikte değerlendirin.</a:t>
            </a:r>
          </a:p>
          <a:p xmlns:a="http://schemas.openxmlformats.org/drawingml/2006/main">
            <a:r>
              <a:t/>
            </a:r>
          </a:p>
          <a:p xmlns:a="http://schemas.openxmlformats.org/drawingml/2006/main">
            <a:r>
              <a:t>Kaynaklar</a:t>
            </a:r>
          </a:p>
          <a:p xmlns:a="http://schemas.openxmlformats.org/drawingml/2006/main">
            <a:r>
              <a:t>Ankara İl Millî Eğitim Müdürlüğü (2026), Yerel Hedef İçerikleri https://ankara.meb.gov.tr/www/2026-2027-egitim-ogretim-yili-rehberlik-ve-psikolojik-danisma-hizmetleri-yerel-hedef-icerikleri/icerik/2647/</a:t>
            </a:r>
          </a:p>
          <a:p xmlns:a="http://schemas.openxmlformats.org/drawingml/2006/main">
            <a:r>
              <a:t>Creative Commons, Recommended Practices for Attribution https://wiki.creativecommons.org/wiki/Best_practices_for_attribution</a:t>
            </a:r>
          </a:p>
          <a:p xmlns:a="http://schemas.openxmlformats.org/drawingml/2006/main">
            <a:r>
              <a:t>Creative Commons, Atıf 4.0 Uluslararası https://creativecommons.org/licenses/by/4.0/deed.tr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26–29 dakika. Öğrenci kendi notunda bir eksikliği seçsin. Telefon veya hesap gerekmeden kurgu örnek üzerinden yanıt verebilir. Gerçek ödevi yalnız öğrencinin tercih ettiği uygun görüşme ortamında inceleyin. Herkesin önünde hatalı ödev teşhir etmeyin.</a:t>
            </a:r>
          </a:p>
          <a:p xmlns:a="http://schemas.openxmlformats.org/drawingml/2006/main">
            <a:r>
              <a:t/>
            </a:r>
          </a:p>
          <a:p xmlns:a="http://schemas.openxmlformats.org/drawingml/2006/main">
            <a:r>
              <a:t>Kaynaklar</a:t>
            </a:r>
          </a:p>
          <a:p xmlns:a="http://schemas.openxmlformats.org/drawingml/2006/main">
            <a:r>
              <a:t>Ankara İl Millî Eğitim Müdürlüğü (2026), Yerel Hedef İçerikleri https://ankara.meb.gov.tr/www/2026-2027-egitim-ogretim-yili-rehberlik-ve-psikolojik-danisma-hizmetleri-yerel-hedef-icerikleri/icerik/2647/</a:t>
            </a:r>
          </a:p>
          <a:p xmlns:a="http://schemas.openxmlformats.org/drawingml/2006/main">
            <a:r>
              <a:t>Creative Commons, Recommended Practices for Attribution https://wiki.creativecommons.org/wiki/Best_practices_for_attribution</a:t>
            </a:r>
          </a:p>
          <a:p xmlns:a="http://schemas.openxmlformats.org/drawingml/2006/main">
            <a:r>
              <a:t>Creative Commons, Atıf 4.0 Uluslararası https://creativecommons.org/licenses/by/4.0/deed.tr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29–35 dakika. İki dakika yazma, üç dakika örnekleri konuşma, bir dakika kapanış. Önce yanıtları alın, sonra örnek düşünceyi tartışın. Bu bir test puanı değildir. Öğrenci kaynak göstermenin nedenini kendi sözüyle açıklayabilmeli ve somut bir düzeltme seçebilmelidir.</a:t>
            </a:r>
          </a:p>
          <a:p xmlns:a="http://schemas.openxmlformats.org/drawingml/2006/main">
            <a:r>
              <a:t/>
            </a:r>
          </a:p>
          <a:p xmlns:a="http://schemas.openxmlformats.org/drawingml/2006/main">
            <a:r>
              <a:t>Kaynaklar</a:t>
            </a:r>
          </a:p>
          <a:p xmlns:a="http://schemas.openxmlformats.org/drawingml/2006/main">
            <a:r>
              <a:t>Ankara İl Millî Eğitim Müdürlüğü (2026), Yerel Hedef İçerikleri https://ankara.meb.gov.tr/www/2026-2027-egitim-ogretim-yili-rehberlik-ve-psikolojik-danisma-hizmetleri-yerel-hedef-icerikleri/icerik/2647/</a:t>
            </a:r>
          </a:p>
          <a:p xmlns:a="http://schemas.openxmlformats.org/drawingml/2006/main">
            <a:r>
              <a:t>Creative Commons, Recommended Practices for Attribution https://wiki.creativecommons.org/wiki/Best_practices_for_attribution</a:t>
            </a:r>
          </a:p>
          <a:p xmlns:a="http://schemas.openxmlformats.org/drawingml/2006/main">
            <a:r>
              <a:t>Creative Commons, Atıf 4.0 Uluslararası https://creativecommons.org/licenses/by/4.0/deed.tr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Kaynakları ders öncesinde okuyun. Ankara yerel hedef duyurusu konunun dönemsel bağlamıdır. Öğrenciler bir sonraki ödevlerinde bir kaynak kaydını bu örneklerle karşılaştırabilir. Sonraki derste hangi bilgiyi bulabildiklerini ve hâlâ nerede yardıma ihtiyaç duyduklarını sorun.</a:t>
            </a:r>
          </a:p>
          <a:p xmlns:a="http://schemas.openxmlformats.org/drawingml/2006/main">
            <a:r>
              <a:t/>
            </a:r>
          </a:p>
          <a:p xmlns:a="http://schemas.openxmlformats.org/drawingml/2006/main">
            <a:r>
              <a:t>Kaynaklar</a:t>
            </a:r>
          </a:p>
          <a:p xmlns:a="http://schemas.openxmlformats.org/drawingml/2006/main">
            <a:r>
              <a:t>Ankara İl Millî Eğitim Müdürlüğü (2026), Yerel Hedef İçerikleri https://ankara.meb.gov.tr/www/2026-2027-egitim-ogretim-yili-rehberlik-ve-psikolojik-danisma-hizmetleri-yerel-hedef-icerikleri/icerik/2647/</a:t>
            </a:r>
          </a:p>
          <a:p xmlns:a="http://schemas.openxmlformats.org/drawingml/2006/main">
            <a:r>
              <a:t>Creative Commons, Recommended Practices for Attribution https://wiki.creativecommons.org/wiki/Best_practices_for_attribution</a:t>
            </a:r>
          </a:p>
          <a:p xmlns:a="http://schemas.openxmlformats.org/drawingml/2006/main">
            <a:r>
              <a:t>Creative Commons, Atıf 4.0 Uluslararası https://creativecommons.org/licenses/by/4.0/deed.tr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da83f4274f44dd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2626b9c532d46b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d849198e98c486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ffdbd0886204ad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9e1ad3fe28042a3"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95bec9d4573412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08E4AB5-BD25-460F-9461-52D150E2894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CAAB205-822E-4252-8FEC-13C43F542B5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9A8F9A3-22DD-4AEB-A61F-61B25E6FA23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6EDFD38-C1F2-498E-9E8C-3A73AD4306A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A7309604-EFFA-4948-8EDB-495C5552BB8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245406B-A9E0-4603-95C2-FC4B55ED7F9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8C4675A-07E8-49D6-9F45-94E4E4D4A51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94F73E45-8472-4A31-8321-9585D55544F8}"/>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96CCBE8-891F-4B93-9202-90F7765DEBA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DD089C1-55DC-43DD-95BD-4F4716DD696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66b91c4b6da46d7" /><Relationship Type="http://schemas.openxmlformats.org/officeDocument/2006/relationships/slideLayout" Target="/ppt/slideLayouts/slideLayout1.xml" Id="Rc91468431a1247ce" /><Relationship Type="http://schemas.openxmlformats.org/officeDocument/2006/relationships/slideLayout" Target="/ppt/slideLayouts/slideLayout2.xml" Id="R09c098b61eed4446" /><Relationship Type="http://schemas.openxmlformats.org/officeDocument/2006/relationships/slideLayout" Target="/ppt/slideLayouts/slideLayout3.xml" Id="R0db5ac4d19884946" /><Relationship Type="http://schemas.openxmlformats.org/officeDocument/2006/relationships/slideLayout" Target="/ppt/slideLayouts/slideLayout4.xml" Id="Rd154e64e0d394a0c" /><Relationship Type="http://schemas.openxmlformats.org/officeDocument/2006/relationships/slideLayout" Target="/ppt/slideLayouts/slideLayout5.xml" Id="R0cb4a38b5cf64030" /><Relationship Type="http://schemas.openxmlformats.org/officeDocument/2006/relationships/slideLayout" Target="/ppt/slideLayouts/slideLayout6.xml" Id="R0c69a1531056484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91468431a1247ce"/>
    <p:sldLayoutId xmlns:r="http://schemas.openxmlformats.org/officeDocument/2006/relationships" id="2147483650" r:id="R09c098b61eed4446"/>
    <p:sldLayoutId xmlns:r="http://schemas.openxmlformats.org/officeDocument/2006/relationships" id="2147483651" r:id="R0db5ac4d19884946"/>
    <p:sldLayoutId xmlns:r="http://schemas.openxmlformats.org/officeDocument/2006/relationships" id="2147483652" r:id="Rd154e64e0d394a0c"/>
    <p:sldLayoutId xmlns:r="http://schemas.openxmlformats.org/officeDocument/2006/relationships" id="2147483653" r:id="R0cb4a38b5cf64030"/>
    <p:sldLayoutId xmlns:r="http://schemas.openxmlformats.org/officeDocument/2006/relationships" id="2147483654" r:id="R0c69a1531056484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fd10b8afa74e402a" /><Relationship Type="http://schemas.openxmlformats.org/officeDocument/2006/relationships/image" Target="/ppt/media/image.bin" Id="R8e70df2927e9445a" /><Relationship Type="http://schemas.openxmlformats.org/officeDocument/2006/relationships/notesSlide" Target="/ppt/notesSlides/notesSlide1.xml" Id="R7bede5a647b746f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4bb9752e211c4a8a" /><Relationship Type="http://schemas.openxmlformats.org/officeDocument/2006/relationships/notesSlide" Target="/ppt/notesSlides/notesSlide2.xml" Id="Rc28ab6689c3a496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4656801dd6a45bf" /><Relationship Type="http://schemas.openxmlformats.org/officeDocument/2006/relationships/notesSlide" Target="/ppt/notesSlides/notesSlide3.xml" Id="R028a69ca360e4e4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6fd491a1d9648ed" /><Relationship Type="http://schemas.openxmlformats.org/officeDocument/2006/relationships/notesSlide" Target="/ppt/notesSlides/notesSlide4.xml" Id="R2793db797ec44ff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13c055fbcc64abb" /><Relationship Type="http://schemas.openxmlformats.org/officeDocument/2006/relationships/notesSlide" Target="/ppt/notesSlides/notesSlide5.xml" Id="R30042e311c9a428a"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d1b206fe35b5469a" /><Relationship Type="http://schemas.openxmlformats.org/officeDocument/2006/relationships/notesSlide" Target="/ppt/notesSlides/notesSlide6.xml" Id="R22b967db1f3d4385"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92ba2e408ad54c11" /><Relationship Type="http://schemas.openxmlformats.org/officeDocument/2006/relationships/notesSlide" Target="/ppt/notesSlides/notesSlide7.xml" Id="R0d49f21555884dd4"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31907db2f1c74d42" /><Relationship Type="http://schemas.openxmlformats.org/officeDocument/2006/relationships/notesSlide" Target="/ppt/notesSlides/notesSlide8.xml" Id="R43fae7b4102d426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c062ec5f505a4277" /><Relationship Type="http://schemas.openxmlformats.org/officeDocument/2006/relationships/notesSlide" Target="/ppt/notesSlides/notesSlide9.xml" Id="Rbe44298bd67541c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a5ef879c001742d2" /><Relationship Type="http://schemas.openxmlformats.org/officeDocument/2006/relationships/notesSlide" Target="/ppt/notesSlides/notesSlide10.xml" Id="Re08f47945c7d4d0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724cfc113c3c4b0d" /><Relationship Type="http://schemas.openxmlformats.org/officeDocument/2006/relationships/notesSlide" Target="/ppt/notesSlides/notesSlide11.xml" Id="Rc5351ca7478047d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7ba0f490190949cd" /><Relationship Type="http://schemas.openxmlformats.org/officeDocument/2006/relationships/notesSlide" Target="/ppt/notesSlides/notesSlide12.xml" Id="R921c1fd1ed00483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08823cfe1ab44c91" /><Relationship Type="http://schemas.openxmlformats.org/officeDocument/2006/relationships/notesSlide" Target="/ppt/notesSlides/notesSlide13.xml" Id="Rcba7d06476ea410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bfb12e42e21f4edf" /><Relationship Type="http://schemas.openxmlformats.org/officeDocument/2006/relationships/notesSlide" Target="/ppt/notesSlides/notesSlide14.xml" Id="R6a929c002cd24e66" /></Relationships>
</file>

<file path=ppt/slides/slide1.xml><?xml version="1.0" encoding="utf-8"?>
<p:sld xmlns:p="http://schemas.openxmlformats.org/presentationml/2006/main">
  <p:cSld>
    <p:bg>
      <p:bgPr>
        <a:solidFill xmlns:a="http://schemas.openxmlformats.org/drawingml/2006/main">
          <a:srgbClr val="215E5C"/>
        </a:solidFill>
      </p:bgPr>
    </p:bg>
    <p:spTree>
      <p:nvGrpSpPr>
        <p:cNvPr id="1" name=""/>
        <p:cNvGrpSpPr/>
        <p:nvPr/>
      </p:nvGrpSpPr>
      <p:grpSpPr>
        <a:xfrm xmlns:a="http://schemas.openxmlformats.org/drawingml/2006/main"/>
      </p:grpSpPr>
      <p:sp>
        <p:nvSpPr>
          <p:cNvPr id="5" name="title">
            <a:extLst xmlns:a="http://schemas.openxmlformats.org/drawingml/2006/main">
              <a:ext uri="{FF2B5EF4-FFF2-40B4-BE49-F238E27FC236}">
                <a16:creationId xmlns:a16="http://schemas.microsoft.com/office/drawing/2014/main" id="{B3F635FC-3891-4E50-A02A-749144BE39FF}"/>
              </a:ext>
            </a:extLst>
          </p:cNvPr>
          <p:cNvSpPr>
            <a:spLocks xmlns:a="http://schemas.openxmlformats.org/drawingml/2006/main" noGrp="1"/>
          </p:cNvSpPr>
          <p:nvPr/>
        </p:nvSpPr>
        <p:spPr>
          <a:xfrm xmlns:a="http://schemas.openxmlformats.org/drawingml/2006/main">
            <a:off x="666750" y="666750"/>
            <a:ext cx="6000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4500" b="1">
                <a:solidFill>
                  <a:srgbClr val="FFFFFF"/>
                </a:solidFill>
                <a:latin typeface="Arial"/>
                <a:ea typeface="Arial"/>
                <a:cs typeface="Arial"/>
              </a:defRPr>
            </a:defPPr>
            <a:lvl1pPr>
              <a:defRPr sz="4500" b="1">
                <a:solidFill>
                  <a:srgbClr val="FFFFFF"/>
                </a:solidFill>
                <a:latin typeface="Arial"/>
                <a:ea typeface="Arial"/>
                <a:cs typeface="Arial"/>
              </a:defRPr>
            </a:lvl1pPr>
            <a:lvl2pPr>
              <a:defRPr sz="4500" b="1">
                <a:solidFill>
                  <a:srgbClr val="FFFFFF"/>
                </a:solidFill>
                <a:latin typeface="Arial"/>
                <a:ea typeface="Arial"/>
                <a:cs typeface="Arial"/>
              </a:defRPr>
            </a:lvl2pPr>
            <a:lvl3pPr>
              <a:defRPr sz="4500" b="1">
                <a:solidFill>
                  <a:srgbClr val="FFFFFF"/>
                </a:solidFill>
                <a:latin typeface="Arial"/>
                <a:ea typeface="Arial"/>
                <a:cs typeface="Arial"/>
              </a:defRPr>
            </a:lvl3pPr>
            <a:lvl4pPr>
              <a:defRPr sz="4500" b="1">
                <a:solidFill>
                  <a:srgbClr val="FFFFFF"/>
                </a:solidFill>
                <a:latin typeface="Arial"/>
                <a:ea typeface="Arial"/>
                <a:cs typeface="Arial"/>
              </a:defRPr>
            </a:lvl4pPr>
            <a:lvl5pPr>
              <a:defRPr sz="4500" b="1">
                <a:solidFill>
                  <a:srgbClr val="FFFFFF"/>
                </a:solidFill>
                <a:latin typeface="Arial"/>
                <a:ea typeface="Arial"/>
                <a:cs typeface="Arial"/>
              </a:defRPr>
            </a:lvl5pPr>
            <a:lvl6pPr>
              <a:defRPr sz="4500" b="1">
                <a:solidFill>
                  <a:srgbClr val="FFFFFF"/>
                </a:solidFill>
                <a:latin typeface="Arial"/>
                <a:ea typeface="Arial"/>
                <a:cs typeface="Arial"/>
              </a:defRPr>
            </a:lvl6pPr>
            <a:lvl7pPr>
              <a:defRPr sz="4500" b="1">
                <a:solidFill>
                  <a:srgbClr val="FFFFFF"/>
                </a:solidFill>
                <a:latin typeface="Arial"/>
                <a:ea typeface="Arial"/>
                <a:cs typeface="Arial"/>
              </a:defRPr>
            </a:lvl7pPr>
            <a:lvl8pPr>
              <a:defRPr sz="4500" b="1">
                <a:solidFill>
                  <a:srgbClr val="FFFFFF"/>
                </a:solidFill>
                <a:latin typeface="Arial"/>
                <a:ea typeface="Arial"/>
                <a:cs typeface="Arial"/>
              </a:defRPr>
            </a:lvl8pPr>
            <a:lvl9pPr>
              <a:defRPr sz="4500" b="1">
                <a:solidFill>
                  <a:srgbClr val="FFFFFF"/>
                </a:solidFill>
                <a:latin typeface="Arial"/>
                <a:ea typeface="Arial"/>
                <a:cs typeface="Arial"/>
              </a:defRPr>
            </a:lvl9pPr>
          </a:lstStyle>
          <a:p xmlns:a="http://schemas.openxmlformats.org/drawingml/2006/main">
            <a:pPr>
              <a:defRPr sz="4500" b="1">
                <a:solidFill>
                  <a:srgbClr val="FFFFFF"/>
                </a:solidFill>
                <a:latin typeface="Arial"/>
                <a:ea typeface="Arial"/>
                <a:cs typeface="Arial"/>
              </a:defRPr>
            </a:pPr>
            <a:r>
              <a:rPr sz="4500" b="1">
                <a:solidFill>
                  <a:srgbClr val="FFFFFF"/>
                </a:solidFill>
                <a:latin typeface="Arial"/>
                <a:ea typeface="Arial"/>
                <a:cs typeface="Arial"/>
              </a:rPr>
              <a:t>Dijital etik ve emeğe saygı</a:t>
            </a:r>
          </a:p>
        </p:txBody>
      </p:sp>
      <p:sp>
        <p:nvSpPr>
          <p:cNvPr id="2" name="intro">
            <a:extLst xmlns:a="http://schemas.openxmlformats.org/drawingml/2006/main">
              <a:ext uri="{FF2B5EF4-FFF2-40B4-BE49-F238E27FC236}">
                <a16:creationId xmlns:a16="http://schemas.microsoft.com/office/drawing/2014/main" id="{F3CCBA3E-A015-4D68-AB2F-F641AE53E4C4}"/>
              </a:ext>
            </a:extLst>
          </p:cNvPr>
          <p:cNvSpPr>
            <a:spLocks xmlns:a="http://schemas.openxmlformats.org/drawingml/2006/main" noGrp="1"/>
          </p:cNvSpPr>
          <p:nvPr/>
        </p:nvSpPr>
        <p:spPr>
          <a:xfrm xmlns:a="http://schemas.openxmlformats.org/drawingml/2006/main">
            <a:off x="666750" y="2781300"/>
            <a:ext cx="476250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b="0">
                <a:solidFill>
                  <a:srgbClr val="FFFFFF"/>
                </a:solidFill>
                <a:latin typeface="Arial"/>
                <a:ea typeface="Arial"/>
                <a:cs typeface="Arial"/>
              </a:defRPr>
            </a:defPPr>
            <a:lvl1pPr>
              <a:defRPr sz="2400" b="0">
                <a:solidFill>
                  <a:srgbClr val="FFFFFF"/>
                </a:solidFill>
                <a:latin typeface="Arial"/>
                <a:ea typeface="Arial"/>
                <a:cs typeface="Arial"/>
              </a:defRPr>
            </a:lvl1pPr>
            <a:lvl2pPr>
              <a:defRPr sz="2400" b="0">
                <a:solidFill>
                  <a:srgbClr val="FFFFFF"/>
                </a:solidFill>
                <a:latin typeface="Arial"/>
                <a:ea typeface="Arial"/>
                <a:cs typeface="Arial"/>
              </a:defRPr>
            </a:lvl2pPr>
            <a:lvl3pPr>
              <a:defRPr sz="2400" b="0">
                <a:solidFill>
                  <a:srgbClr val="FFFFFF"/>
                </a:solidFill>
                <a:latin typeface="Arial"/>
                <a:ea typeface="Arial"/>
                <a:cs typeface="Arial"/>
              </a:defRPr>
            </a:lvl3pPr>
            <a:lvl4pPr>
              <a:defRPr sz="2400" b="0">
                <a:solidFill>
                  <a:srgbClr val="FFFFFF"/>
                </a:solidFill>
                <a:latin typeface="Arial"/>
                <a:ea typeface="Arial"/>
                <a:cs typeface="Arial"/>
              </a:defRPr>
            </a:lvl4pPr>
            <a:lvl5pPr>
              <a:defRPr sz="2400" b="0">
                <a:solidFill>
                  <a:srgbClr val="FFFFFF"/>
                </a:solidFill>
                <a:latin typeface="Arial"/>
                <a:ea typeface="Arial"/>
                <a:cs typeface="Arial"/>
              </a:defRPr>
            </a:lvl5pPr>
            <a:lvl6pPr>
              <a:defRPr sz="2400" b="0">
                <a:solidFill>
                  <a:srgbClr val="FFFFFF"/>
                </a:solidFill>
                <a:latin typeface="Arial"/>
                <a:ea typeface="Arial"/>
                <a:cs typeface="Arial"/>
              </a:defRPr>
            </a:lvl6pPr>
            <a:lvl7pPr>
              <a:defRPr sz="2400" b="0">
                <a:solidFill>
                  <a:srgbClr val="FFFFFF"/>
                </a:solidFill>
                <a:latin typeface="Arial"/>
                <a:ea typeface="Arial"/>
                <a:cs typeface="Arial"/>
              </a:defRPr>
            </a:lvl7pPr>
            <a:lvl8pPr>
              <a:defRPr sz="2400" b="0">
                <a:solidFill>
                  <a:srgbClr val="FFFFFF"/>
                </a:solidFill>
                <a:latin typeface="Arial"/>
                <a:ea typeface="Arial"/>
                <a:cs typeface="Arial"/>
              </a:defRPr>
            </a:lvl8pPr>
            <a:lvl9pPr>
              <a:defRPr sz="2400" b="0">
                <a:solidFill>
                  <a:srgbClr val="FFFFFF"/>
                </a:solidFill>
                <a:latin typeface="Arial"/>
                <a:ea typeface="Arial"/>
                <a:cs typeface="Arial"/>
              </a:defRPr>
            </a:lvl9pPr>
          </a:lstStyle>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Bir sunum hazırlarken başkasının katkısını nasıl gösteririz?</a:t>
            </a:r>
            <a:br>
              <a:rPr sz="2400" b="0">
                <a:solidFill>
                  <a:srgbClr val="FFFFFF"/>
                </a:solidFill>
                <a:latin typeface="Arial"/>
                <a:ea typeface="Arial"/>
                <a:cs typeface="Arial"/>
              </a:rPr>
            </a:br>
            <a:r>
              <a:rPr sz="2400" b="0">
                <a:solidFill>
                  <a:srgbClr val="FFFFFF"/>
                </a:solidFill>
                <a:latin typeface="Arial"/>
                <a:ea typeface="Arial"/>
                <a:cs typeface="Arial"/>
              </a:rPr>
              <a:t>6–8. sınıflar için örnek durumlar ve sınıf çalışması</a:t>
            </a:r>
          </a:p>
        </p:txBody>
      </p:sp>
      <p:pic>
        <p:nvPicPr>
          <p:cNvPr id="3" name="">
            <a:extLst xmlns:a="http://schemas.openxmlformats.org/drawingml/2006/main">
              <a:ext uri="{FF2B5EF4-FFF2-40B4-BE49-F238E27FC236}">
                <a16:creationId xmlns:a16="http://schemas.microsoft.com/office/drawing/2014/main" id="{67E1D94F-DFFA-4EE6-83ED-9B31C40319B9}"/>
              </a:ext>
            </a:extLst>
          </p:cNvPr>
          <p:cNvPicPr>
            <a:picLocks xmlns:a="http://schemas.openxmlformats.org/drawingml/2006/main" noChangeAspect="1"/>
          </p:cNvPicPr>
          <p:nvPr/>
        </p:nvPicPr>
        <p:blipFill>
          <a:blip xmlns:r="http://schemas.openxmlformats.org/officeDocument/2006/relationships" xmlns:a="http://schemas.openxmlformats.org/drawingml/2006/main" r:embed="R8e70df2927e9445a"/>
          <a:srcRect xmlns:a="http://schemas.openxmlformats.org/drawingml/2006/main" l="982" t="0" r="982" b="0"/>
          <a:stretch xmlns:a="http://schemas.openxmlformats.org/drawingml/2006/main">
            <a:fillRect l="0" t="0" r="0" b="0"/>
          </a:stretch>
        </p:blipFill>
        <p:spPr>
          <a:xfrm xmlns:a="http://schemas.openxmlformats.org/drawingml/2006/main">
            <a:off x="6381750" y="2476500"/>
            <a:ext cx="5143500" cy="2952750"/>
          </a:xfrm>
          <a:prstGeom xmlns:a="http://schemas.openxmlformats.org/drawingml/2006/main" prst="rect">
            <a:avLst/>
          </a:prstGeom>
        </p:spPr>
      </p:pic>
      <p:sp>
        <p:nvSpPr>
          <p:cNvPr id="4" name="page">
            <a:extLst xmlns:a="http://schemas.openxmlformats.org/drawingml/2006/main">
              <a:ext uri="{FF2B5EF4-FFF2-40B4-BE49-F238E27FC236}">
                <a16:creationId xmlns:a16="http://schemas.microsoft.com/office/drawing/2014/main" id="{DD032429-8A90-4188-9EF0-75D574D12722}"/>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FFFFFF"/>
                </a:solidFill>
                <a:latin typeface="Arial"/>
                <a:ea typeface="Arial"/>
                <a:cs typeface="Arial"/>
              </a:defRPr>
            </a:defPPr>
            <a:lvl1pPr>
              <a:defRPr sz="1275" b="0">
                <a:solidFill>
                  <a:srgbClr val="FFFFFF"/>
                </a:solidFill>
                <a:latin typeface="Arial"/>
                <a:ea typeface="Arial"/>
                <a:cs typeface="Arial"/>
              </a:defRPr>
            </a:lvl1pPr>
            <a:lvl2pPr>
              <a:defRPr sz="1275" b="0">
                <a:solidFill>
                  <a:srgbClr val="FFFFFF"/>
                </a:solidFill>
                <a:latin typeface="Arial"/>
                <a:ea typeface="Arial"/>
                <a:cs typeface="Arial"/>
              </a:defRPr>
            </a:lvl2pPr>
            <a:lvl3pPr>
              <a:defRPr sz="1275" b="0">
                <a:solidFill>
                  <a:srgbClr val="FFFFFF"/>
                </a:solidFill>
                <a:latin typeface="Arial"/>
                <a:ea typeface="Arial"/>
                <a:cs typeface="Arial"/>
              </a:defRPr>
            </a:lvl3pPr>
            <a:lvl4pPr>
              <a:defRPr sz="1275" b="0">
                <a:solidFill>
                  <a:srgbClr val="FFFFFF"/>
                </a:solidFill>
                <a:latin typeface="Arial"/>
                <a:ea typeface="Arial"/>
                <a:cs typeface="Arial"/>
              </a:defRPr>
            </a:lvl4pPr>
            <a:lvl5pPr>
              <a:defRPr sz="1275" b="0">
                <a:solidFill>
                  <a:srgbClr val="FFFFFF"/>
                </a:solidFill>
                <a:latin typeface="Arial"/>
                <a:ea typeface="Arial"/>
                <a:cs typeface="Arial"/>
              </a:defRPr>
            </a:lvl5pPr>
            <a:lvl6pPr>
              <a:defRPr sz="1275" b="0">
                <a:solidFill>
                  <a:srgbClr val="FFFFFF"/>
                </a:solidFill>
                <a:latin typeface="Arial"/>
                <a:ea typeface="Arial"/>
                <a:cs typeface="Arial"/>
              </a:defRPr>
            </a:lvl6pPr>
            <a:lvl7pPr>
              <a:defRPr sz="1275" b="0">
                <a:solidFill>
                  <a:srgbClr val="FFFFFF"/>
                </a:solidFill>
                <a:latin typeface="Arial"/>
                <a:ea typeface="Arial"/>
                <a:cs typeface="Arial"/>
              </a:defRPr>
            </a:lvl7pPr>
            <a:lvl8pPr>
              <a:defRPr sz="1275" b="0">
                <a:solidFill>
                  <a:srgbClr val="FFFFFF"/>
                </a:solidFill>
                <a:latin typeface="Arial"/>
                <a:ea typeface="Arial"/>
                <a:cs typeface="Arial"/>
              </a:defRPr>
            </a:lvl8pPr>
            <a:lvl9pPr>
              <a:defRPr sz="1275" b="0">
                <a:solidFill>
                  <a:srgbClr val="FFFFFF"/>
                </a:solidFill>
                <a:latin typeface="Arial"/>
                <a:ea typeface="Arial"/>
                <a:cs typeface="Arial"/>
              </a:defRPr>
            </a:lvl9pPr>
          </a:lstStyle>
          <a:p xmlns:a="http://schemas.openxmlformats.org/drawingml/2006/main">
            <a:pPr>
              <a:defRPr sz="1275" b="0">
                <a:solidFill>
                  <a:srgbClr val="FFFFFF"/>
                </a:solidFill>
                <a:latin typeface="Arial"/>
                <a:ea typeface="Arial"/>
                <a:cs typeface="Arial"/>
              </a:defRPr>
            </a:pPr>
            <a:r>
              <a:rPr sz="1275" b="0">
                <a:solidFill>
                  <a:srgbClr val="FFFFFF"/>
                </a:solidFill>
                <a:latin typeface="Arial"/>
                <a:ea typeface="Arial"/>
                <a:cs typeface="Arial"/>
              </a:rPr>
              <a:t>Blog PDR   1</a:t>
            </a:r>
          </a:p>
        </p:txBody>
      </p:sp>
    </p:spTree>
    <p:extLst>
      <p:ext uri="{BB962C8B-B14F-4D97-AF65-F5344CB8AC3E}">
        <p14:creationId xmlns:p14="http://schemas.microsoft.com/office/powerpoint/2010/main" val="545559228"/>
      </p:ext>
    </p:extLst>
  </p:cSld>
</p:sld>
</file>

<file path=ppt/slides/slide2.xml><?xml version="1.0" encoding="utf-8"?>
<p:sld xmlns:p="http://schemas.openxmlformats.org/presentationml/2006/main">
  <p:cSld>
    <p:bg>
      <p:bgPr>
        <a:solidFill xmlns:a="http://schemas.openxmlformats.org/drawingml/2006/main">
          <a:srgbClr val="FCFAF5"/>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61E3616C-0465-40AE-99A5-20ABADF29EE9}"/>
              </a:ext>
            </a:extLst>
          </p:cNvPr>
          <p:cNvSpPr>
            <a:spLocks xmlns:a="http://schemas.openxmlformats.org/drawingml/2006/main" noGrp="1"/>
          </p:cNvSpPr>
          <p:nvPr/>
        </p:nvSpPr>
        <p:spPr>
          <a:xfrm xmlns:a="http://schemas.openxmlformats.org/drawingml/2006/main">
            <a:off x="666750" y="4572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525" b="1">
                <a:solidFill>
                  <a:srgbClr val="215E5C"/>
                </a:solidFill>
                <a:latin typeface="Arial"/>
                <a:ea typeface="Arial"/>
                <a:cs typeface="Arial"/>
              </a:defRPr>
            </a:defPPr>
            <a:lvl1pPr>
              <a:defRPr sz="3525" b="1">
                <a:solidFill>
                  <a:srgbClr val="215E5C"/>
                </a:solidFill>
                <a:latin typeface="Arial"/>
                <a:ea typeface="Arial"/>
                <a:cs typeface="Arial"/>
              </a:defRPr>
            </a:lvl1pPr>
            <a:lvl2pPr>
              <a:defRPr sz="3525" b="1">
                <a:solidFill>
                  <a:srgbClr val="215E5C"/>
                </a:solidFill>
                <a:latin typeface="Arial"/>
                <a:ea typeface="Arial"/>
                <a:cs typeface="Arial"/>
              </a:defRPr>
            </a:lvl2pPr>
            <a:lvl3pPr>
              <a:defRPr sz="3525" b="1">
                <a:solidFill>
                  <a:srgbClr val="215E5C"/>
                </a:solidFill>
                <a:latin typeface="Arial"/>
                <a:ea typeface="Arial"/>
                <a:cs typeface="Arial"/>
              </a:defRPr>
            </a:lvl3pPr>
            <a:lvl4pPr>
              <a:defRPr sz="3525" b="1">
                <a:solidFill>
                  <a:srgbClr val="215E5C"/>
                </a:solidFill>
                <a:latin typeface="Arial"/>
                <a:ea typeface="Arial"/>
                <a:cs typeface="Arial"/>
              </a:defRPr>
            </a:lvl4pPr>
            <a:lvl5pPr>
              <a:defRPr sz="3525" b="1">
                <a:solidFill>
                  <a:srgbClr val="215E5C"/>
                </a:solidFill>
                <a:latin typeface="Arial"/>
                <a:ea typeface="Arial"/>
                <a:cs typeface="Arial"/>
              </a:defRPr>
            </a:lvl5pPr>
            <a:lvl6pPr>
              <a:defRPr sz="3525" b="1">
                <a:solidFill>
                  <a:srgbClr val="215E5C"/>
                </a:solidFill>
                <a:latin typeface="Arial"/>
                <a:ea typeface="Arial"/>
                <a:cs typeface="Arial"/>
              </a:defRPr>
            </a:lvl6pPr>
            <a:lvl7pPr>
              <a:defRPr sz="3525" b="1">
                <a:solidFill>
                  <a:srgbClr val="215E5C"/>
                </a:solidFill>
                <a:latin typeface="Arial"/>
                <a:ea typeface="Arial"/>
                <a:cs typeface="Arial"/>
              </a:defRPr>
            </a:lvl7pPr>
            <a:lvl8pPr>
              <a:defRPr sz="3525" b="1">
                <a:solidFill>
                  <a:srgbClr val="215E5C"/>
                </a:solidFill>
                <a:latin typeface="Arial"/>
                <a:ea typeface="Arial"/>
                <a:cs typeface="Arial"/>
              </a:defRPr>
            </a:lvl8pPr>
            <a:lvl9pPr>
              <a:defRPr sz="3525" b="1">
                <a:solidFill>
                  <a:srgbClr val="215E5C"/>
                </a:solidFill>
                <a:latin typeface="Arial"/>
                <a:ea typeface="Arial"/>
                <a:cs typeface="Arial"/>
              </a:defRPr>
            </a:lvl9pPr>
          </a:lstStyle>
          <a:p xmlns:a="http://schemas.openxmlformats.org/drawingml/2006/main">
            <a:pPr>
              <a:defRPr sz="3525" b="1">
                <a:solidFill>
                  <a:srgbClr val="215E5C"/>
                </a:solidFill>
                <a:latin typeface="Arial"/>
                <a:ea typeface="Arial"/>
                <a:cs typeface="Arial"/>
              </a:defRPr>
            </a:pPr>
            <a:r>
              <a:rPr sz="3525" b="1">
                <a:solidFill>
                  <a:srgbClr val="215E5C"/>
                </a:solidFill>
                <a:latin typeface="Arial"/>
                <a:ea typeface="Arial"/>
                <a:cs typeface="Arial"/>
              </a:rPr>
              <a:t>Ekranın arkasında bir emek var</a:t>
            </a:r>
          </a:p>
        </p:txBody>
      </p:sp>
      <p:sp>
        <p:nvSpPr>
          <p:cNvPr id="2" name="lead">
            <a:extLst xmlns:a="http://schemas.openxmlformats.org/drawingml/2006/main">
              <a:ext uri="{FF2B5EF4-FFF2-40B4-BE49-F238E27FC236}">
                <a16:creationId xmlns:a16="http://schemas.microsoft.com/office/drawing/2014/main" id="{C420A1C9-A985-4B52-859C-52E07D977BCB}"/>
              </a:ext>
            </a:extLst>
          </p:cNvPr>
          <p:cNvSpPr>
            <a:spLocks xmlns:a="http://schemas.openxmlformats.org/drawingml/2006/main" noGrp="1"/>
          </p:cNvSpPr>
          <p:nvPr/>
        </p:nvSpPr>
        <p:spPr>
          <a:xfrm xmlns:a="http://schemas.openxmlformats.org/drawingml/2006/main">
            <a:off x="666750" y="1762125"/>
            <a:ext cx="10858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0">
                <a:solidFill>
                  <a:srgbClr val="243445"/>
                </a:solidFill>
                <a:latin typeface="Arial"/>
                <a:ea typeface="Arial"/>
                <a:cs typeface="Arial"/>
              </a:defRPr>
            </a:defPPr>
            <a:lvl1pPr>
              <a:defRPr sz="2325" b="0">
                <a:solidFill>
                  <a:srgbClr val="243445"/>
                </a:solidFill>
                <a:latin typeface="Arial"/>
                <a:ea typeface="Arial"/>
                <a:cs typeface="Arial"/>
              </a:defRPr>
            </a:lvl1pPr>
            <a:lvl2pPr>
              <a:defRPr sz="2325" b="0">
                <a:solidFill>
                  <a:srgbClr val="243445"/>
                </a:solidFill>
                <a:latin typeface="Arial"/>
                <a:ea typeface="Arial"/>
                <a:cs typeface="Arial"/>
              </a:defRPr>
            </a:lvl2pPr>
            <a:lvl3pPr>
              <a:defRPr sz="2325" b="0">
                <a:solidFill>
                  <a:srgbClr val="243445"/>
                </a:solidFill>
                <a:latin typeface="Arial"/>
                <a:ea typeface="Arial"/>
                <a:cs typeface="Arial"/>
              </a:defRPr>
            </a:lvl3pPr>
            <a:lvl4pPr>
              <a:defRPr sz="2325" b="0">
                <a:solidFill>
                  <a:srgbClr val="243445"/>
                </a:solidFill>
                <a:latin typeface="Arial"/>
                <a:ea typeface="Arial"/>
                <a:cs typeface="Arial"/>
              </a:defRPr>
            </a:lvl4pPr>
            <a:lvl5pPr>
              <a:defRPr sz="2325" b="0">
                <a:solidFill>
                  <a:srgbClr val="243445"/>
                </a:solidFill>
                <a:latin typeface="Arial"/>
                <a:ea typeface="Arial"/>
                <a:cs typeface="Arial"/>
              </a:defRPr>
            </a:lvl5pPr>
            <a:lvl6pPr>
              <a:defRPr sz="2325" b="0">
                <a:solidFill>
                  <a:srgbClr val="243445"/>
                </a:solidFill>
                <a:latin typeface="Arial"/>
                <a:ea typeface="Arial"/>
                <a:cs typeface="Arial"/>
              </a:defRPr>
            </a:lvl6pPr>
            <a:lvl7pPr>
              <a:defRPr sz="2325" b="0">
                <a:solidFill>
                  <a:srgbClr val="243445"/>
                </a:solidFill>
                <a:latin typeface="Arial"/>
                <a:ea typeface="Arial"/>
                <a:cs typeface="Arial"/>
              </a:defRPr>
            </a:lvl7pPr>
            <a:lvl8pPr>
              <a:defRPr sz="2325" b="0">
                <a:solidFill>
                  <a:srgbClr val="243445"/>
                </a:solidFill>
                <a:latin typeface="Arial"/>
                <a:ea typeface="Arial"/>
                <a:cs typeface="Arial"/>
              </a:defRPr>
            </a:lvl8pPr>
            <a:lvl9pPr>
              <a:defRPr sz="2325" b="0">
                <a:solidFill>
                  <a:srgbClr val="243445"/>
                </a:solidFill>
                <a:latin typeface="Arial"/>
                <a:ea typeface="Arial"/>
                <a:cs typeface="Arial"/>
              </a:defRPr>
            </a:lvl9pPr>
          </a:lstStyle>
          <a:p xmlns:a="http://schemas.openxmlformats.org/drawingml/2006/main">
            <a:pPr>
              <a:defRPr sz="2325" b="0">
                <a:solidFill>
                  <a:srgbClr val="243445"/>
                </a:solidFill>
                <a:latin typeface="Arial"/>
                <a:ea typeface="Arial"/>
                <a:cs typeface="Arial"/>
              </a:defRPr>
            </a:pPr>
            <a:r>
              <a:rPr sz="2325" b="0">
                <a:solidFill>
                  <a:srgbClr val="243445"/>
                </a:solidFill>
                <a:latin typeface="Arial"/>
                <a:ea typeface="Arial"/>
                <a:cs typeface="Arial"/>
              </a:rPr>
              <a:t>Bir çizimi, metni veya arkadaşının fikrini kullanırken başka birinin çalışmasından yararlanırız.</a:t>
            </a:r>
          </a:p>
        </p:txBody>
      </p:sp>
      <p:sp>
        <p:nvSpPr>
          <p:cNvPr id="3" name="left-heading">
            <a:extLst xmlns:a="http://schemas.openxmlformats.org/drawingml/2006/main">
              <a:ext uri="{FF2B5EF4-FFF2-40B4-BE49-F238E27FC236}">
                <a16:creationId xmlns:a16="http://schemas.microsoft.com/office/drawing/2014/main" id="{5B808BFE-4E8C-491F-B01C-ECD6B518ED03}"/>
              </a:ext>
            </a:extLst>
          </p:cNvPr>
          <p:cNvSpPr>
            <a:spLocks xmlns:a="http://schemas.openxmlformats.org/drawingml/2006/main" noGrp="1"/>
          </p:cNvSpPr>
          <p:nvPr/>
        </p:nvSpPr>
        <p:spPr>
          <a:xfrm xmlns:a="http://schemas.openxmlformats.org/drawingml/2006/main">
            <a:off x="666750" y="316230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Dürüst bir ürün</a:t>
            </a:r>
          </a:p>
        </p:txBody>
      </p:sp>
      <p:sp>
        <p:nvSpPr>
          <p:cNvPr id="4" name="left-body">
            <a:extLst xmlns:a="http://schemas.openxmlformats.org/drawingml/2006/main">
              <a:ext uri="{FF2B5EF4-FFF2-40B4-BE49-F238E27FC236}">
                <a16:creationId xmlns:a16="http://schemas.microsoft.com/office/drawing/2014/main" id="{45E2776A-F500-4D42-B566-B5393C842E8A}"/>
              </a:ext>
            </a:extLst>
          </p:cNvPr>
          <p:cNvSpPr>
            <a:spLocks xmlns:a="http://schemas.openxmlformats.org/drawingml/2006/main" noGrp="1"/>
          </p:cNvSpPr>
          <p:nvPr/>
        </p:nvSpPr>
        <p:spPr>
          <a:xfrm xmlns:a="http://schemas.openxmlformats.org/drawingml/2006/main">
            <a:off x="666750" y="3781425"/>
            <a:ext cx="51149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Kendi hazırladığım bölümü söylerim. Başkasından aldığım metin, görsel ve katkıyı açıkça belirtirim.</a:t>
            </a:r>
            <a:br>
              <a:rPr sz="2175" b="0">
                <a:solidFill>
                  <a:srgbClr val="243445"/>
                </a:solidFill>
                <a:latin typeface="Arial"/>
                <a:ea typeface="Arial"/>
                <a:cs typeface="Arial"/>
              </a:rPr>
            </a:br>
            <a:r>
              <a:rPr sz="2175" b="0">
                <a:solidFill>
                  <a:srgbClr val="243445"/>
                </a:solidFill>
                <a:latin typeface="Arial"/>
                <a:ea typeface="Arial"/>
                <a:cs typeface="Arial"/>
              </a:rPr>
              <a:t>Grup arkadaşımın emeğini kendi adımla sunmam.</a:t>
            </a:r>
          </a:p>
        </p:txBody>
      </p:sp>
      <p:sp>
        <p:nvSpPr>
          <p:cNvPr id="5" name="right-heading">
            <a:extLst xmlns:a="http://schemas.openxmlformats.org/drawingml/2006/main">
              <a:ext uri="{FF2B5EF4-FFF2-40B4-BE49-F238E27FC236}">
                <a16:creationId xmlns:a16="http://schemas.microsoft.com/office/drawing/2014/main" id="{3BD88EE0-D603-491D-B063-83DC0906D220}"/>
              </a:ext>
            </a:extLst>
          </p:cNvPr>
          <p:cNvSpPr>
            <a:spLocks xmlns:a="http://schemas.openxmlformats.org/drawingml/2006/main" noGrp="1"/>
          </p:cNvSpPr>
          <p:nvPr/>
        </p:nvSpPr>
        <p:spPr>
          <a:xfrm xmlns:a="http://schemas.openxmlformats.org/drawingml/2006/main">
            <a:off x="6477000" y="3162300"/>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Dersin sonunda</a:t>
            </a:r>
          </a:p>
        </p:txBody>
      </p:sp>
      <p:sp>
        <p:nvSpPr>
          <p:cNvPr id="6" name="right-body">
            <a:extLst xmlns:a="http://schemas.openxmlformats.org/drawingml/2006/main">
              <a:ext uri="{FF2B5EF4-FFF2-40B4-BE49-F238E27FC236}">
                <a16:creationId xmlns:a16="http://schemas.microsoft.com/office/drawing/2014/main" id="{E5341009-13DD-4C60-9D65-7DEE902DB0E7}"/>
              </a:ext>
            </a:extLst>
          </p:cNvPr>
          <p:cNvSpPr>
            <a:spLocks xmlns:a="http://schemas.openxmlformats.org/drawingml/2006/main" noGrp="1"/>
          </p:cNvSpPr>
          <p:nvPr/>
        </p:nvSpPr>
        <p:spPr>
          <a:xfrm xmlns:a="http://schemas.openxmlformats.org/drawingml/2006/main">
            <a:off x="6477000" y="3781425"/>
            <a:ext cx="504825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Eksik bir kaynak satırını düzelteceğiz. Bir grup çalışmasında katkıları nasıl yazacağımıza karar vereceğiz.</a:t>
            </a:r>
            <a:br>
              <a:rPr sz="2175" b="0">
                <a:solidFill>
                  <a:srgbClr val="243445"/>
                </a:solidFill>
                <a:latin typeface="Arial"/>
                <a:ea typeface="Arial"/>
                <a:cs typeface="Arial"/>
              </a:rPr>
            </a:br>
            <a:r>
              <a:rPr sz="2175" b="0">
                <a:solidFill>
                  <a:srgbClr val="243445"/>
                </a:solidFill>
                <a:latin typeface="Arial"/>
                <a:ea typeface="Arial"/>
                <a:cs typeface="Arial"/>
              </a:rPr>
              <a:t>Belirsiz kullanımda hangi adımı atacağımızı açıklayacağız.</a:t>
            </a:r>
          </a:p>
        </p:txBody>
      </p:sp>
      <p:sp>
        <p:nvSpPr>
          <p:cNvPr id="7" name="page">
            <a:extLst xmlns:a="http://schemas.openxmlformats.org/drawingml/2006/main">
              <a:ext uri="{FF2B5EF4-FFF2-40B4-BE49-F238E27FC236}">
                <a16:creationId xmlns:a16="http://schemas.microsoft.com/office/drawing/2014/main" id="{A4A4D932-B37B-456D-84B6-BB2B2767C6AB}"/>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637573"/>
                </a:solidFill>
                <a:latin typeface="Arial"/>
                <a:ea typeface="Arial"/>
                <a:cs typeface="Arial"/>
              </a:defRPr>
            </a:defPPr>
            <a:lvl1pPr>
              <a:defRPr sz="1275" b="0">
                <a:solidFill>
                  <a:srgbClr val="637573"/>
                </a:solidFill>
                <a:latin typeface="Arial"/>
                <a:ea typeface="Arial"/>
                <a:cs typeface="Arial"/>
              </a:defRPr>
            </a:lvl1pPr>
            <a:lvl2pPr>
              <a:defRPr sz="1275" b="0">
                <a:solidFill>
                  <a:srgbClr val="637573"/>
                </a:solidFill>
                <a:latin typeface="Arial"/>
                <a:ea typeface="Arial"/>
                <a:cs typeface="Arial"/>
              </a:defRPr>
            </a:lvl2pPr>
            <a:lvl3pPr>
              <a:defRPr sz="1275" b="0">
                <a:solidFill>
                  <a:srgbClr val="637573"/>
                </a:solidFill>
                <a:latin typeface="Arial"/>
                <a:ea typeface="Arial"/>
                <a:cs typeface="Arial"/>
              </a:defRPr>
            </a:lvl3pPr>
            <a:lvl4pPr>
              <a:defRPr sz="1275" b="0">
                <a:solidFill>
                  <a:srgbClr val="637573"/>
                </a:solidFill>
                <a:latin typeface="Arial"/>
                <a:ea typeface="Arial"/>
                <a:cs typeface="Arial"/>
              </a:defRPr>
            </a:lvl4pPr>
            <a:lvl5pPr>
              <a:defRPr sz="1275" b="0">
                <a:solidFill>
                  <a:srgbClr val="637573"/>
                </a:solidFill>
                <a:latin typeface="Arial"/>
                <a:ea typeface="Arial"/>
                <a:cs typeface="Arial"/>
              </a:defRPr>
            </a:lvl5pPr>
            <a:lvl6pPr>
              <a:defRPr sz="1275" b="0">
                <a:solidFill>
                  <a:srgbClr val="637573"/>
                </a:solidFill>
                <a:latin typeface="Arial"/>
                <a:ea typeface="Arial"/>
                <a:cs typeface="Arial"/>
              </a:defRPr>
            </a:lvl6pPr>
            <a:lvl7pPr>
              <a:defRPr sz="1275" b="0">
                <a:solidFill>
                  <a:srgbClr val="637573"/>
                </a:solidFill>
                <a:latin typeface="Arial"/>
                <a:ea typeface="Arial"/>
                <a:cs typeface="Arial"/>
              </a:defRPr>
            </a:lvl7pPr>
            <a:lvl8pPr>
              <a:defRPr sz="1275" b="0">
                <a:solidFill>
                  <a:srgbClr val="637573"/>
                </a:solidFill>
                <a:latin typeface="Arial"/>
                <a:ea typeface="Arial"/>
                <a:cs typeface="Arial"/>
              </a:defRPr>
            </a:lvl8pPr>
            <a:lvl9pPr>
              <a:defRPr sz="1275" b="0">
                <a:solidFill>
                  <a:srgbClr val="637573"/>
                </a:solidFill>
                <a:latin typeface="Arial"/>
                <a:ea typeface="Arial"/>
                <a:cs typeface="Arial"/>
              </a:defRPr>
            </a:lvl9pPr>
          </a:lstStyle>
          <a:p xmlns:a="http://schemas.openxmlformats.org/drawingml/2006/main">
            <a:pPr>
              <a:defRPr sz="1275" b="0">
                <a:solidFill>
                  <a:srgbClr val="637573"/>
                </a:solidFill>
                <a:latin typeface="Arial"/>
                <a:ea typeface="Arial"/>
                <a:cs typeface="Arial"/>
              </a:defRPr>
            </a:pPr>
            <a:r>
              <a:rPr sz="1275" b="0">
                <a:solidFill>
                  <a:srgbClr val="637573"/>
                </a:solidFill>
                <a:latin typeface="Arial"/>
                <a:ea typeface="Arial"/>
                <a:cs typeface="Arial"/>
              </a:rPr>
              <a:t>Blog PDR   2</a:t>
            </a:r>
          </a:p>
        </p:txBody>
      </p:sp>
    </p:spTree>
    <p:extLst>
      <p:ext uri="{BB962C8B-B14F-4D97-AF65-F5344CB8AC3E}">
        <p14:creationId xmlns:p14="http://schemas.microsoft.com/office/powerpoint/2010/main" val="145906100"/>
      </p:ext>
    </p:extLst>
  </p:cSld>
</p:sld>
</file>

<file path=ppt/slides/slide3.xml><?xml version="1.0" encoding="utf-8"?>
<p:sld xmlns:p="http://schemas.openxmlformats.org/presentationml/2006/main">
  <p:cSld>
    <p:bg>
      <p:bgPr>
        <a:solidFill xmlns:a="http://schemas.openxmlformats.org/drawingml/2006/main">
          <a:srgbClr val="FCFAF5"/>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612850CF-999B-43B4-B356-B71A008C62B0}"/>
              </a:ext>
            </a:extLst>
          </p:cNvPr>
          <p:cNvSpPr>
            <a:spLocks xmlns:a="http://schemas.openxmlformats.org/drawingml/2006/main" noGrp="1"/>
          </p:cNvSpPr>
          <p:nvPr/>
        </p:nvSpPr>
        <p:spPr>
          <a:xfrm xmlns:a="http://schemas.openxmlformats.org/drawingml/2006/main">
            <a:off x="666750" y="4572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525" b="1">
                <a:solidFill>
                  <a:srgbClr val="215E5C"/>
                </a:solidFill>
                <a:latin typeface="Arial"/>
                <a:ea typeface="Arial"/>
                <a:cs typeface="Arial"/>
              </a:defRPr>
            </a:defPPr>
            <a:lvl1pPr>
              <a:defRPr sz="3525" b="1">
                <a:solidFill>
                  <a:srgbClr val="215E5C"/>
                </a:solidFill>
                <a:latin typeface="Arial"/>
                <a:ea typeface="Arial"/>
                <a:cs typeface="Arial"/>
              </a:defRPr>
            </a:lvl1pPr>
            <a:lvl2pPr>
              <a:defRPr sz="3525" b="1">
                <a:solidFill>
                  <a:srgbClr val="215E5C"/>
                </a:solidFill>
                <a:latin typeface="Arial"/>
                <a:ea typeface="Arial"/>
                <a:cs typeface="Arial"/>
              </a:defRPr>
            </a:lvl2pPr>
            <a:lvl3pPr>
              <a:defRPr sz="3525" b="1">
                <a:solidFill>
                  <a:srgbClr val="215E5C"/>
                </a:solidFill>
                <a:latin typeface="Arial"/>
                <a:ea typeface="Arial"/>
                <a:cs typeface="Arial"/>
              </a:defRPr>
            </a:lvl3pPr>
            <a:lvl4pPr>
              <a:defRPr sz="3525" b="1">
                <a:solidFill>
                  <a:srgbClr val="215E5C"/>
                </a:solidFill>
                <a:latin typeface="Arial"/>
                <a:ea typeface="Arial"/>
                <a:cs typeface="Arial"/>
              </a:defRPr>
            </a:lvl4pPr>
            <a:lvl5pPr>
              <a:defRPr sz="3525" b="1">
                <a:solidFill>
                  <a:srgbClr val="215E5C"/>
                </a:solidFill>
                <a:latin typeface="Arial"/>
                <a:ea typeface="Arial"/>
                <a:cs typeface="Arial"/>
              </a:defRPr>
            </a:lvl5pPr>
            <a:lvl6pPr>
              <a:defRPr sz="3525" b="1">
                <a:solidFill>
                  <a:srgbClr val="215E5C"/>
                </a:solidFill>
                <a:latin typeface="Arial"/>
                <a:ea typeface="Arial"/>
                <a:cs typeface="Arial"/>
              </a:defRPr>
            </a:lvl6pPr>
            <a:lvl7pPr>
              <a:defRPr sz="3525" b="1">
                <a:solidFill>
                  <a:srgbClr val="215E5C"/>
                </a:solidFill>
                <a:latin typeface="Arial"/>
                <a:ea typeface="Arial"/>
                <a:cs typeface="Arial"/>
              </a:defRPr>
            </a:lvl7pPr>
            <a:lvl8pPr>
              <a:defRPr sz="3525" b="1">
                <a:solidFill>
                  <a:srgbClr val="215E5C"/>
                </a:solidFill>
                <a:latin typeface="Arial"/>
                <a:ea typeface="Arial"/>
                <a:cs typeface="Arial"/>
              </a:defRPr>
            </a:lvl8pPr>
            <a:lvl9pPr>
              <a:defRPr sz="3525" b="1">
                <a:solidFill>
                  <a:srgbClr val="215E5C"/>
                </a:solidFill>
                <a:latin typeface="Arial"/>
                <a:ea typeface="Arial"/>
                <a:cs typeface="Arial"/>
              </a:defRPr>
            </a:lvl9pPr>
          </a:lstStyle>
          <a:p xmlns:a="http://schemas.openxmlformats.org/drawingml/2006/main">
            <a:pPr>
              <a:defRPr sz="3525" b="1">
                <a:solidFill>
                  <a:srgbClr val="215E5C"/>
                </a:solidFill>
                <a:latin typeface="Arial"/>
                <a:ea typeface="Arial"/>
                <a:cs typeface="Arial"/>
              </a:defRPr>
            </a:pPr>
            <a:r>
              <a:rPr sz="3525" b="1">
                <a:solidFill>
                  <a:srgbClr val="215E5C"/>
                </a:solidFill>
                <a:latin typeface="Arial"/>
                <a:ea typeface="Arial"/>
                <a:cs typeface="Arial"/>
              </a:rPr>
              <a:t>Durum 1: başkasının paragrafı</a:t>
            </a:r>
          </a:p>
        </p:txBody>
      </p:sp>
      <p:sp>
        <p:nvSpPr>
          <p:cNvPr id="2" name="lead">
            <a:extLst xmlns:a="http://schemas.openxmlformats.org/drawingml/2006/main">
              <a:ext uri="{FF2B5EF4-FFF2-40B4-BE49-F238E27FC236}">
                <a16:creationId xmlns:a16="http://schemas.microsoft.com/office/drawing/2014/main" id="{151B428D-C706-4275-B564-D6E5EBBC6C37}"/>
              </a:ext>
            </a:extLst>
          </p:cNvPr>
          <p:cNvSpPr>
            <a:spLocks xmlns:a="http://schemas.openxmlformats.org/drawingml/2006/main" noGrp="1"/>
          </p:cNvSpPr>
          <p:nvPr/>
        </p:nvSpPr>
        <p:spPr>
          <a:xfrm xmlns:a="http://schemas.openxmlformats.org/drawingml/2006/main">
            <a:off x="666750" y="1762125"/>
            <a:ext cx="10858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0">
                <a:solidFill>
                  <a:srgbClr val="243445"/>
                </a:solidFill>
                <a:latin typeface="Arial"/>
                <a:ea typeface="Arial"/>
                <a:cs typeface="Arial"/>
              </a:defRPr>
            </a:defPPr>
            <a:lvl1pPr>
              <a:defRPr sz="2325" b="0">
                <a:solidFill>
                  <a:srgbClr val="243445"/>
                </a:solidFill>
                <a:latin typeface="Arial"/>
                <a:ea typeface="Arial"/>
                <a:cs typeface="Arial"/>
              </a:defRPr>
            </a:lvl1pPr>
            <a:lvl2pPr>
              <a:defRPr sz="2325" b="0">
                <a:solidFill>
                  <a:srgbClr val="243445"/>
                </a:solidFill>
                <a:latin typeface="Arial"/>
                <a:ea typeface="Arial"/>
                <a:cs typeface="Arial"/>
              </a:defRPr>
            </a:lvl2pPr>
            <a:lvl3pPr>
              <a:defRPr sz="2325" b="0">
                <a:solidFill>
                  <a:srgbClr val="243445"/>
                </a:solidFill>
                <a:latin typeface="Arial"/>
                <a:ea typeface="Arial"/>
                <a:cs typeface="Arial"/>
              </a:defRPr>
            </a:lvl3pPr>
            <a:lvl4pPr>
              <a:defRPr sz="2325" b="0">
                <a:solidFill>
                  <a:srgbClr val="243445"/>
                </a:solidFill>
                <a:latin typeface="Arial"/>
                <a:ea typeface="Arial"/>
                <a:cs typeface="Arial"/>
              </a:defRPr>
            </a:lvl4pPr>
            <a:lvl5pPr>
              <a:defRPr sz="2325" b="0">
                <a:solidFill>
                  <a:srgbClr val="243445"/>
                </a:solidFill>
                <a:latin typeface="Arial"/>
                <a:ea typeface="Arial"/>
                <a:cs typeface="Arial"/>
              </a:defRPr>
            </a:lvl5pPr>
            <a:lvl6pPr>
              <a:defRPr sz="2325" b="0">
                <a:solidFill>
                  <a:srgbClr val="243445"/>
                </a:solidFill>
                <a:latin typeface="Arial"/>
                <a:ea typeface="Arial"/>
                <a:cs typeface="Arial"/>
              </a:defRPr>
            </a:lvl6pPr>
            <a:lvl7pPr>
              <a:defRPr sz="2325" b="0">
                <a:solidFill>
                  <a:srgbClr val="243445"/>
                </a:solidFill>
                <a:latin typeface="Arial"/>
                <a:ea typeface="Arial"/>
                <a:cs typeface="Arial"/>
              </a:defRPr>
            </a:lvl7pPr>
            <a:lvl8pPr>
              <a:defRPr sz="2325" b="0">
                <a:solidFill>
                  <a:srgbClr val="243445"/>
                </a:solidFill>
                <a:latin typeface="Arial"/>
                <a:ea typeface="Arial"/>
                <a:cs typeface="Arial"/>
              </a:defRPr>
            </a:lvl8pPr>
            <a:lvl9pPr>
              <a:defRPr sz="2325" b="0">
                <a:solidFill>
                  <a:srgbClr val="243445"/>
                </a:solidFill>
                <a:latin typeface="Arial"/>
                <a:ea typeface="Arial"/>
                <a:cs typeface="Arial"/>
              </a:defRPr>
            </a:lvl9pPr>
          </a:lstStyle>
          <a:p xmlns:a="http://schemas.openxmlformats.org/drawingml/2006/main">
            <a:pPr>
              <a:defRPr sz="2325" b="0">
                <a:solidFill>
                  <a:srgbClr val="243445"/>
                </a:solidFill>
                <a:latin typeface="Arial"/>
                <a:ea typeface="Arial"/>
                <a:cs typeface="Arial"/>
              </a:defRPr>
            </a:pPr>
            <a:r>
              <a:rPr sz="2325" b="0">
                <a:solidFill>
                  <a:srgbClr val="243445"/>
                </a:solidFill>
                <a:latin typeface="Arial"/>
                <a:ea typeface="Arial"/>
                <a:cs typeface="Arial"/>
              </a:rPr>
              <a:t>Efe, arkadaşının hazırladığı paragrafı kendi sunumuna kopyalıyor ve altına yalnız kendi adını yazıyor.</a:t>
            </a:r>
          </a:p>
        </p:txBody>
      </p:sp>
      <p:sp>
        <p:nvSpPr>
          <p:cNvPr id="3" name="left-heading">
            <a:extLst xmlns:a="http://schemas.openxmlformats.org/drawingml/2006/main">
              <a:ext uri="{FF2B5EF4-FFF2-40B4-BE49-F238E27FC236}">
                <a16:creationId xmlns:a16="http://schemas.microsoft.com/office/drawing/2014/main" id="{B18F1BA5-A236-4733-979A-0F3C742241CC}"/>
              </a:ext>
            </a:extLst>
          </p:cNvPr>
          <p:cNvSpPr>
            <a:spLocks xmlns:a="http://schemas.openxmlformats.org/drawingml/2006/main" noGrp="1"/>
          </p:cNvSpPr>
          <p:nvPr/>
        </p:nvSpPr>
        <p:spPr>
          <a:xfrm xmlns:a="http://schemas.openxmlformats.org/drawingml/2006/main">
            <a:off x="666750" y="316230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Ortaya çıkan sorun</a:t>
            </a:r>
          </a:p>
        </p:txBody>
      </p:sp>
      <p:sp>
        <p:nvSpPr>
          <p:cNvPr id="4" name="left-body">
            <a:extLst xmlns:a="http://schemas.openxmlformats.org/drawingml/2006/main">
              <a:ext uri="{FF2B5EF4-FFF2-40B4-BE49-F238E27FC236}">
                <a16:creationId xmlns:a16="http://schemas.microsoft.com/office/drawing/2014/main" id="{4A83E610-B112-4ACC-BA3A-2D391752FB5E}"/>
              </a:ext>
            </a:extLst>
          </p:cNvPr>
          <p:cNvSpPr>
            <a:spLocks xmlns:a="http://schemas.openxmlformats.org/drawingml/2006/main" noGrp="1"/>
          </p:cNvSpPr>
          <p:nvPr/>
        </p:nvSpPr>
        <p:spPr>
          <a:xfrm xmlns:a="http://schemas.openxmlformats.org/drawingml/2006/main">
            <a:off x="666750" y="3781425"/>
            <a:ext cx="51149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Sunumu okuyan kişi, paragrafı Efe’nin yazdığını düşünebilir. Arkadaşının katkısı görünmüyor.</a:t>
            </a:r>
          </a:p>
        </p:txBody>
      </p:sp>
      <p:sp>
        <p:nvSpPr>
          <p:cNvPr id="5" name="right-heading">
            <a:extLst xmlns:a="http://schemas.openxmlformats.org/drawingml/2006/main">
              <a:ext uri="{FF2B5EF4-FFF2-40B4-BE49-F238E27FC236}">
                <a16:creationId xmlns:a16="http://schemas.microsoft.com/office/drawing/2014/main" id="{CD03A11C-ACF6-46D8-97DD-4C808054E86A}"/>
              </a:ext>
            </a:extLst>
          </p:cNvPr>
          <p:cNvSpPr>
            <a:spLocks xmlns:a="http://schemas.openxmlformats.org/drawingml/2006/main" noGrp="1"/>
          </p:cNvSpPr>
          <p:nvPr/>
        </p:nvSpPr>
        <p:spPr>
          <a:xfrm xmlns:a="http://schemas.openxmlformats.org/drawingml/2006/main">
            <a:off x="6477000" y="3162300"/>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Sen ne yapardın?</a:t>
            </a:r>
          </a:p>
        </p:txBody>
      </p:sp>
      <p:sp>
        <p:nvSpPr>
          <p:cNvPr id="6" name="right-body">
            <a:extLst xmlns:a="http://schemas.openxmlformats.org/drawingml/2006/main">
              <a:ext uri="{FF2B5EF4-FFF2-40B4-BE49-F238E27FC236}">
                <a16:creationId xmlns:a16="http://schemas.microsoft.com/office/drawing/2014/main" id="{64E2D640-0417-4945-B783-E440A9118C43}"/>
              </a:ext>
            </a:extLst>
          </p:cNvPr>
          <p:cNvSpPr>
            <a:spLocks xmlns:a="http://schemas.openxmlformats.org/drawingml/2006/main" noGrp="1"/>
          </p:cNvSpPr>
          <p:nvPr/>
        </p:nvSpPr>
        <p:spPr>
          <a:xfrm xmlns:a="http://schemas.openxmlformats.org/drawingml/2006/main">
            <a:off x="6477000" y="3781425"/>
            <a:ext cx="504825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Paragrafı çıkarmak mı, katkıyı açıklamak mı, yeniden çalışmak mı?</a:t>
            </a:r>
            <a:br>
              <a:rPr sz="2175" b="0">
                <a:solidFill>
                  <a:srgbClr val="243445"/>
                </a:solidFill>
                <a:latin typeface="Arial"/>
                <a:ea typeface="Arial"/>
                <a:cs typeface="Arial"/>
              </a:rPr>
            </a:br>
            <a:r>
              <a:rPr sz="2175" b="0">
                <a:solidFill>
                  <a:srgbClr val="243445"/>
                </a:solidFill>
                <a:latin typeface="Arial"/>
                <a:ea typeface="Arial"/>
                <a:cs typeface="Arial"/>
              </a:rPr>
              <a:t>Hangi yolu seçersen seç, kimin ne hazırladığı anlaşılmalı.</a:t>
            </a:r>
          </a:p>
        </p:txBody>
      </p:sp>
      <p:sp>
        <p:nvSpPr>
          <p:cNvPr id="7" name="page">
            <a:extLst xmlns:a="http://schemas.openxmlformats.org/drawingml/2006/main">
              <a:ext uri="{FF2B5EF4-FFF2-40B4-BE49-F238E27FC236}">
                <a16:creationId xmlns:a16="http://schemas.microsoft.com/office/drawing/2014/main" id="{26A89EF6-640B-4D7A-8FC1-D0BACBFCE89D}"/>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637573"/>
                </a:solidFill>
                <a:latin typeface="Arial"/>
                <a:ea typeface="Arial"/>
                <a:cs typeface="Arial"/>
              </a:defRPr>
            </a:defPPr>
            <a:lvl1pPr>
              <a:defRPr sz="1275" b="0">
                <a:solidFill>
                  <a:srgbClr val="637573"/>
                </a:solidFill>
                <a:latin typeface="Arial"/>
                <a:ea typeface="Arial"/>
                <a:cs typeface="Arial"/>
              </a:defRPr>
            </a:lvl1pPr>
            <a:lvl2pPr>
              <a:defRPr sz="1275" b="0">
                <a:solidFill>
                  <a:srgbClr val="637573"/>
                </a:solidFill>
                <a:latin typeface="Arial"/>
                <a:ea typeface="Arial"/>
                <a:cs typeface="Arial"/>
              </a:defRPr>
            </a:lvl2pPr>
            <a:lvl3pPr>
              <a:defRPr sz="1275" b="0">
                <a:solidFill>
                  <a:srgbClr val="637573"/>
                </a:solidFill>
                <a:latin typeface="Arial"/>
                <a:ea typeface="Arial"/>
                <a:cs typeface="Arial"/>
              </a:defRPr>
            </a:lvl3pPr>
            <a:lvl4pPr>
              <a:defRPr sz="1275" b="0">
                <a:solidFill>
                  <a:srgbClr val="637573"/>
                </a:solidFill>
                <a:latin typeface="Arial"/>
                <a:ea typeface="Arial"/>
                <a:cs typeface="Arial"/>
              </a:defRPr>
            </a:lvl4pPr>
            <a:lvl5pPr>
              <a:defRPr sz="1275" b="0">
                <a:solidFill>
                  <a:srgbClr val="637573"/>
                </a:solidFill>
                <a:latin typeface="Arial"/>
                <a:ea typeface="Arial"/>
                <a:cs typeface="Arial"/>
              </a:defRPr>
            </a:lvl5pPr>
            <a:lvl6pPr>
              <a:defRPr sz="1275" b="0">
                <a:solidFill>
                  <a:srgbClr val="637573"/>
                </a:solidFill>
                <a:latin typeface="Arial"/>
                <a:ea typeface="Arial"/>
                <a:cs typeface="Arial"/>
              </a:defRPr>
            </a:lvl6pPr>
            <a:lvl7pPr>
              <a:defRPr sz="1275" b="0">
                <a:solidFill>
                  <a:srgbClr val="637573"/>
                </a:solidFill>
                <a:latin typeface="Arial"/>
                <a:ea typeface="Arial"/>
                <a:cs typeface="Arial"/>
              </a:defRPr>
            </a:lvl7pPr>
            <a:lvl8pPr>
              <a:defRPr sz="1275" b="0">
                <a:solidFill>
                  <a:srgbClr val="637573"/>
                </a:solidFill>
                <a:latin typeface="Arial"/>
                <a:ea typeface="Arial"/>
                <a:cs typeface="Arial"/>
              </a:defRPr>
            </a:lvl8pPr>
            <a:lvl9pPr>
              <a:defRPr sz="1275" b="0">
                <a:solidFill>
                  <a:srgbClr val="637573"/>
                </a:solidFill>
                <a:latin typeface="Arial"/>
                <a:ea typeface="Arial"/>
                <a:cs typeface="Arial"/>
              </a:defRPr>
            </a:lvl9pPr>
          </a:lstStyle>
          <a:p xmlns:a="http://schemas.openxmlformats.org/drawingml/2006/main">
            <a:pPr>
              <a:defRPr sz="1275" b="0">
                <a:solidFill>
                  <a:srgbClr val="637573"/>
                </a:solidFill>
                <a:latin typeface="Arial"/>
                <a:ea typeface="Arial"/>
                <a:cs typeface="Arial"/>
              </a:defRPr>
            </a:pPr>
            <a:r>
              <a:rPr sz="1275" b="0">
                <a:solidFill>
                  <a:srgbClr val="637573"/>
                </a:solidFill>
                <a:latin typeface="Arial"/>
                <a:ea typeface="Arial"/>
                <a:cs typeface="Arial"/>
              </a:rPr>
              <a:t>Blog PDR   3</a:t>
            </a:r>
          </a:p>
        </p:txBody>
      </p:sp>
    </p:spTree>
    <p:extLst>
      <p:ext uri="{BB962C8B-B14F-4D97-AF65-F5344CB8AC3E}">
        <p14:creationId xmlns:p14="http://schemas.microsoft.com/office/powerpoint/2010/main" val="948800033"/>
      </p:ext>
    </p:extLst>
  </p:cSld>
</p:sld>
</file>

<file path=ppt/slides/slide4.xml><?xml version="1.0" encoding="utf-8"?>
<p:sld xmlns:p="http://schemas.openxmlformats.org/presentationml/2006/main">
  <p:cSld>
    <p:bg>
      <p:bgPr>
        <a:solidFill xmlns:a="http://schemas.openxmlformats.org/drawingml/2006/main">
          <a:srgbClr val="FCFAF5"/>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F5463C23-36AA-47D7-ACDD-79B711286A35}"/>
              </a:ext>
            </a:extLst>
          </p:cNvPr>
          <p:cNvSpPr>
            <a:spLocks xmlns:a="http://schemas.openxmlformats.org/drawingml/2006/main" noGrp="1"/>
          </p:cNvSpPr>
          <p:nvPr/>
        </p:nvSpPr>
        <p:spPr>
          <a:xfrm xmlns:a="http://schemas.openxmlformats.org/drawingml/2006/main">
            <a:off x="666750" y="4572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525" b="1">
                <a:solidFill>
                  <a:srgbClr val="215E5C"/>
                </a:solidFill>
                <a:latin typeface="Arial"/>
                <a:ea typeface="Arial"/>
                <a:cs typeface="Arial"/>
              </a:defRPr>
            </a:defPPr>
            <a:lvl1pPr>
              <a:defRPr sz="3525" b="1">
                <a:solidFill>
                  <a:srgbClr val="215E5C"/>
                </a:solidFill>
                <a:latin typeface="Arial"/>
                <a:ea typeface="Arial"/>
                <a:cs typeface="Arial"/>
              </a:defRPr>
            </a:lvl1pPr>
            <a:lvl2pPr>
              <a:defRPr sz="3525" b="1">
                <a:solidFill>
                  <a:srgbClr val="215E5C"/>
                </a:solidFill>
                <a:latin typeface="Arial"/>
                <a:ea typeface="Arial"/>
                <a:cs typeface="Arial"/>
              </a:defRPr>
            </a:lvl2pPr>
            <a:lvl3pPr>
              <a:defRPr sz="3525" b="1">
                <a:solidFill>
                  <a:srgbClr val="215E5C"/>
                </a:solidFill>
                <a:latin typeface="Arial"/>
                <a:ea typeface="Arial"/>
                <a:cs typeface="Arial"/>
              </a:defRPr>
            </a:lvl3pPr>
            <a:lvl4pPr>
              <a:defRPr sz="3525" b="1">
                <a:solidFill>
                  <a:srgbClr val="215E5C"/>
                </a:solidFill>
                <a:latin typeface="Arial"/>
                <a:ea typeface="Arial"/>
                <a:cs typeface="Arial"/>
              </a:defRPr>
            </a:lvl4pPr>
            <a:lvl5pPr>
              <a:defRPr sz="3525" b="1">
                <a:solidFill>
                  <a:srgbClr val="215E5C"/>
                </a:solidFill>
                <a:latin typeface="Arial"/>
                <a:ea typeface="Arial"/>
                <a:cs typeface="Arial"/>
              </a:defRPr>
            </a:lvl5pPr>
            <a:lvl6pPr>
              <a:defRPr sz="3525" b="1">
                <a:solidFill>
                  <a:srgbClr val="215E5C"/>
                </a:solidFill>
                <a:latin typeface="Arial"/>
                <a:ea typeface="Arial"/>
                <a:cs typeface="Arial"/>
              </a:defRPr>
            </a:lvl6pPr>
            <a:lvl7pPr>
              <a:defRPr sz="3525" b="1">
                <a:solidFill>
                  <a:srgbClr val="215E5C"/>
                </a:solidFill>
                <a:latin typeface="Arial"/>
                <a:ea typeface="Arial"/>
                <a:cs typeface="Arial"/>
              </a:defRPr>
            </a:lvl7pPr>
            <a:lvl8pPr>
              <a:defRPr sz="3525" b="1">
                <a:solidFill>
                  <a:srgbClr val="215E5C"/>
                </a:solidFill>
                <a:latin typeface="Arial"/>
                <a:ea typeface="Arial"/>
                <a:cs typeface="Arial"/>
              </a:defRPr>
            </a:lvl8pPr>
            <a:lvl9pPr>
              <a:defRPr sz="3525" b="1">
                <a:solidFill>
                  <a:srgbClr val="215E5C"/>
                </a:solidFill>
                <a:latin typeface="Arial"/>
                <a:ea typeface="Arial"/>
                <a:cs typeface="Arial"/>
              </a:defRPr>
            </a:lvl9pPr>
          </a:lstStyle>
          <a:p xmlns:a="http://schemas.openxmlformats.org/drawingml/2006/main">
            <a:pPr>
              <a:defRPr sz="3525" b="1">
                <a:solidFill>
                  <a:srgbClr val="215E5C"/>
                </a:solidFill>
                <a:latin typeface="Arial"/>
                <a:ea typeface="Arial"/>
                <a:cs typeface="Arial"/>
              </a:defRPr>
            </a:pPr>
            <a:r>
              <a:rPr sz="3525" b="1">
                <a:solidFill>
                  <a:srgbClr val="215E5C"/>
                </a:solidFill>
                <a:latin typeface="Arial"/>
                <a:ea typeface="Arial"/>
                <a:cs typeface="Arial"/>
              </a:rPr>
              <a:t>Durum 1: katkıyı açıkça göstermek</a:t>
            </a:r>
          </a:p>
        </p:txBody>
      </p:sp>
      <p:sp>
        <p:nvSpPr>
          <p:cNvPr id="2" name="lead">
            <a:extLst xmlns:a="http://schemas.openxmlformats.org/drawingml/2006/main">
              <a:ext uri="{FF2B5EF4-FFF2-40B4-BE49-F238E27FC236}">
                <a16:creationId xmlns:a16="http://schemas.microsoft.com/office/drawing/2014/main" id="{A51B0AE5-62AD-4CC7-B0B8-18492A7B646E}"/>
              </a:ext>
            </a:extLst>
          </p:cNvPr>
          <p:cNvSpPr>
            <a:spLocks xmlns:a="http://schemas.openxmlformats.org/drawingml/2006/main" noGrp="1"/>
          </p:cNvSpPr>
          <p:nvPr/>
        </p:nvSpPr>
        <p:spPr>
          <a:xfrm xmlns:a="http://schemas.openxmlformats.org/drawingml/2006/main">
            <a:off x="666750" y="1762125"/>
            <a:ext cx="10858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0">
                <a:solidFill>
                  <a:srgbClr val="243445"/>
                </a:solidFill>
                <a:latin typeface="Arial"/>
                <a:ea typeface="Arial"/>
                <a:cs typeface="Arial"/>
              </a:defRPr>
            </a:defPPr>
            <a:lvl1pPr>
              <a:defRPr sz="2325" b="0">
                <a:solidFill>
                  <a:srgbClr val="243445"/>
                </a:solidFill>
                <a:latin typeface="Arial"/>
                <a:ea typeface="Arial"/>
                <a:cs typeface="Arial"/>
              </a:defRPr>
            </a:lvl1pPr>
            <a:lvl2pPr>
              <a:defRPr sz="2325" b="0">
                <a:solidFill>
                  <a:srgbClr val="243445"/>
                </a:solidFill>
                <a:latin typeface="Arial"/>
                <a:ea typeface="Arial"/>
                <a:cs typeface="Arial"/>
              </a:defRPr>
            </a:lvl2pPr>
            <a:lvl3pPr>
              <a:defRPr sz="2325" b="0">
                <a:solidFill>
                  <a:srgbClr val="243445"/>
                </a:solidFill>
                <a:latin typeface="Arial"/>
                <a:ea typeface="Arial"/>
                <a:cs typeface="Arial"/>
              </a:defRPr>
            </a:lvl3pPr>
            <a:lvl4pPr>
              <a:defRPr sz="2325" b="0">
                <a:solidFill>
                  <a:srgbClr val="243445"/>
                </a:solidFill>
                <a:latin typeface="Arial"/>
                <a:ea typeface="Arial"/>
                <a:cs typeface="Arial"/>
              </a:defRPr>
            </a:lvl4pPr>
            <a:lvl5pPr>
              <a:defRPr sz="2325" b="0">
                <a:solidFill>
                  <a:srgbClr val="243445"/>
                </a:solidFill>
                <a:latin typeface="Arial"/>
                <a:ea typeface="Arial"/>
                <a:cs typeface="Arial"/>
              </a:defRPr>
            </a:lvl5pPr>
            <a:lvl6pPr>
              <a:defRPr sz="2325" b="0">
                <a:solidFill>
                  <a:srgbClr val="243445"/>
                </a:solidFill>
                <a:latin typeface="Arial"/>
                <a:ea typeface="Arial"/>
                <a:cs typeface="Arial"/>
              </a:defRPr>
            </a:lvl6pPr>
            <a:lvl7pPr>
              <a:defRPr sz="2325" b="0">
                <a:solidFill>
                  <a:srgbClr val="243445"/>
                </a:solidFill>
                <a:latin typeface="Arial"/>
                <a:ea typeface="Arial"/>
                <a:cs typeface="Arial"/>
              </a:defRPr>
            </a:lvl7pPr>
            <a:lvl8pPr>
              <a:defRPr sz="2325" b="0">
                <a:solidFill>
                  <a:srgbClr val="243445"/>
                </a:solidFill>
                <a:latin typeface="Arial"/>
                <a:ea typeface="Arial"/>
                <a:cs typeface="Arial"/>
              </a:defRPr>
            </a:lvl8pPr>
            <a:lvl9pPr>
              <a:defRPr sz="2325" b="0">
                <a:solidFill>
                  <a:srgbClr val="243445"/>
                </a:solidFill>
                <a:latin typeface="Arial"/>
                <a:ea typeface="Arial"/>
                <a:cs typeface="Arial"/>
              </a:defRPr>
            </a:lvl9pPr>
          </a:lstStyle>
          <a:p xmlns:a="http://schemas.openxmlformats.org/drawingml/2006/main">
            <a:pPr>
              <a:defRPr sz="2325" b="0">
                <a:solidFill>
                  <a:srgbClr val="243445"/>
                </a:solidFill>
                <a:latin typeface="Arial"/>
                <a:ea typeface="Arial"/>
                <a:cs typeface="Arial"/>
              </a:defRPr>
            </a:pPr>
            <a:r>
              <a:rPr sz="2325" b="0">
                <a:solidFill>
                  <a:srgbClr val="243445"/>
                </a:solidFill>
                <a:latin typeface="Arial"/>
                <a:ea typeface="Arial"/>
                <a:cs typeface="Arial"/>
              </a:rPr>
              <a:t>Kullanacağım metnin bana ait olduğu izlenimini vermemeliyim.</a:t>
            </a:r>
          </a:p>
        </p:txBody>
      </p:sp>
      <p:sp>
        <p:nvSpPr>
          <p:cNvPr id="3" name="left-heading">
            <a:extLst xmlns:a="http://schemas.openxmlformats.org/drawingml/2006/main">
              <a:ext uri="{FF2B5EF4-FFF2-40B4-BE49-F238E27FC236}">
                <a16:creationId xmlns:a16="http://schemas.microsoft.com/office/drawing/2014/main" id="{DC46FA8C-F76A-49C8-8EF1-9E07ABC1E0BF}"/>
              </a:ext>
            </a:extLst>
          </p:cNvPr>
          <p:cNvSpPr>
            <a:spLocks xmlns:a="http://schemas.openxmlformats.org/drawingml/2006/main" noGrp="1"/>
          </p:cNvSpPr>
          <p:nvPr/>
        </p:nvSpPr>
        <p:spPr>
          <a:xfrm xmlns:a="http://schemas.openxmlformats.org/drawingml/2006/main">
            <a:off x="666750" y="316230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İki çalışma yolu</a:t>
            </a:r>
          </a:p>
        </p:txBody>
      </p:sp>
      <p:sp>
        <p:nvSpPr>
          <p:cNvPr id="4" name="left-body">
            <a:extLst xmlns:a="http://schemas.openxmlformats.org/drawingml/2006/main">
              <a:ext uri="{FF2B5EF4-FFF2-40B4-BE49-F238E27FC236}">
                <a16:creationId xmlns:a16="http://schemas.microsoft.com/office/drawing/2014/main" id="{7556EB1B-77C3-424B-AD95-FA42AE7BB684}"/>
              </a:ext>
            </a:extLst>
          </p:cNvPr>
          <p:cNvSpPr>
            <a:spLocks xmlns:a="http://schemas.openxmlformats.org/drawingml/2006/main" noGrp="1"/>
          </p:cNvSpPr>
          <p:nvPr/>
        </p:nvSpPr>
        <p:spPr>
          <a:xfrm xmlns:a="http://schemas.openxmlformats.org/drawingml/2006/main">
            <a:off x="666750" y="3781425"/>
            <a:ext cx="51149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Kendi paragrafımı araştırıp yazabilirim.</a:t>
            </a:r>
            <a:br>
              <a:rPr sz="2175" b="0">
                <a:solidFill>
                  <a:srgbClr val="243445"/>
                </a:solidFill>
                <a:latin typeface="Arial"/>
                <a:ea typeface="Arial"/>
                <a:cs typeface="Arial"/>
              </a:rPr>
            </a:br>
            <a:r>
              <a:rPr sz="2175" b="0">
                <a:solidFill>
                  <a:srgbClr val="243445"/>
                </a:solidFill>
                <a:latin typeface="Arial"/>
                <a:ea typeface="Arial"/>
                <a:cs typeface="Arial"/>
              </a:rPr>
              <a:t>Bir metinden yararlanacaksam nereden aldığımı, aynen mi kullandığımı yoksa özetlediğimi açıklarım.</a:t>
            </a:r>
          </a:p>
        </p:txBody>
      </p:sp>
      <p:sp>
        <p:nvSpPr>
          <p:cNvPr id="5" name="right-heading">
            <a:extLst xmlns:a="http://schemas.openxmlformats.org/drawingml/2006/main">
              <a:ext uri="{FF2B5EF4-FFF2-40B4-BE49-F238E27FC236}">
                <a16:creationId xmlns:a16="http://schemas.microsoft.com/office/drawing/2014/main" id="{37F453F6-461E-4254-BF87-FD776B27DA8B}"/>
              </a:ext>
            </a:extLst>
          </p:cNvPr>
          <p:cNvSpPr>
            <a:spLocks xmlns:a="http://schemas.openxmlformats.org/drawingml/2006/main" noGrp="1"/>
          </p:cNvSpPr>
          <p:nvPr/>
        </p:nvSpPr>
        <p:spPr>
          <a:xfrm xmlns:a="http://schemas.openxmlformats.org/drawingml/2006/main">
            <a:off x="6477000" y="3162300"/>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Grup ürünü örneği</a:t>
            </a:r>
          </a:p>
        </p:txBody>
      </p:sp>
      <p:sp>
        <p:nvSpPr>
          <p:cNvPr id="6" name="right-body">
            <a:extLst xmlns:a="http://schemas.openxmlformats.org/drawingml/2006/main">
              <a:ext uri="{FF2B5EF4-FFF2-40B4-BE49-F238E27FC236}">
                <a16:creationId xmlns:a16="http://schemas.microsoft.com/office/drawing/2014/main" id="{E41D0164-5857-470A-8EB3-2089754E27F6}"/>
              </a:ext>
            </a:extLst>
          </p:cNvPr>
          <p:cNvSpPr>
            <a:spLocks xmlns:a="http://schemas.openxmlformats.org/drawingml/2006/main" noGrp="1"/>
          </p:cNvSpPr>
          <p:nvPr/>
        </p:nvSpPr>
        <p:spPr>
          <a:xfrm xmlns:a="http://schemas.openxmlformats.org/drawingml/2006/main">
            <a:off x="6477000" y="3781425"/>
            <a:ext cx="504825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“Araştırma notları: Ece.</a:t>
            </a:r>
            <a:br>
              <a:rPr sz="2175" b="0">
                <a:solidFill>
                  <a:srgbClr val="243445"/>
                </a:solidFill>
                <a:latin typeface="Arial"/>
                <a:ea typeface="Arial"/>
                <a:cs typeface="Arial"/>
              </a:rPr>
            </a:br>
            <a:r>
              <a:rPr sz="2175" b="0">
                <a:solidFill>
                  <a:srgbClr val="243445"/>
                </a:solidFill>
                <a:latin typeface="Arial"/>
                <a:ea typeface="Arial"/>
                <a:cs typeface="Arial"/>
              </a:rPr>
              <a:t>Metnin düzenlenmesi ve sunum: Efe.”</a:t>
            </a:r>
            <a:br>
              <a:rPr sz="2175" b="0">
                <a:solidFill>
                  <a:srgbClr val="243445"/>
                </a:solidFill>
                <a:latin typeface="Arial"/>
                <a:ea typeface="Arial"/>
                <a:cs typeface="Arial"/>
              </a:rPr>
            </a:br>
            <a:r>
              <a:rPr sz="2175" b="0">
                <a:solidFill>
                  <a:srgbClr val="243445"/>
                </a:solidFill>
                <a:latin typeface="Arial"/>
                <a:ea typeface="Arial"/>
                <a:cs typeface="Arial"/>
              </a:rPr>
              <a:t>Katkı satırı gerçekte yapılan işi anlatmalı.</a:t>
            </a:r>
          </a:p>
        </p:txBody>
      </p:sp>
      <p:sp>
        <p:nvSpPr>
          <p:cNvPr id="7" name="page">
            <a:extLst xmlns:a="http://schemas.openxmlformats.org/drawingml/2006/main">
              <a:ext uri="{FF2B5EF4-FFF2-40B4-BE49-F238E27FC236}">
                <a16:creationId xmlns:a16="http://schemas.microsoft.com/office/drawing/2014/main" id="{A8363BC3-12BC-4C53-95EE-8D6CE4346DFD}"/>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637573"/>
                </a:solidFill>
                <a:latin typeface="Arial"/>
                <a:ea typeface="Arial"/>
                <a:cs typeface="Arial"/>
              </a:defRPr>
            </a:defPPr>
            <a:lvl1pPr>
              <a:defRPr sz="1275" b="0">
                <a:solidFill>
                  <a:srgbClr val="637573"/>
                </a:solidFill>
                <a:latin typeface="Arial"/>
                <a:ea typeface="Arial"/>
                <a:cs typeface="Arial"/>
              </a:defRPr>
            </a:lvl1pPr>
            <a:lvl2pPr>
              <a:defRPr sz="1275" b="0">
                <a:solidFill>
                  <a:srgbClr val="637573"/>
                </a:solidFill>
                <a:latin typeface="Arial"/>
                <a:ea typeface="Arial"/>
                <a:cs typeface="Arial"/>
              </a:defRPr>
            </a:lvl2pPr>
            <a:lvl3pPr>
              <a:defRPr sz="1275" b="0">
                <a:solidFill>
                  <a:srgbClr val="637573"/>
                </a:solidFill>
                <a:latin typeface="Arial"/>
                <a:ea typeface="Arial"/>
                <a:cs typeface="Arial"/>
              </a:defRPr>
            </a:lvl3pPr>
            <a:lvl4pPr>
              <a:defRPr sz="1275" b="0">
                <a:solidFill>
                  <a:srgbClr val="637573"/>
                </a:solidFill>
                <a:latin typeface="Arial"/>
                <a:ea typeface="Arial"/>
                <a:cs typeface="Arial"/>
              </a:defRPr>
            </a:lvl4pPr>
            <a:lvl5pPr>
              <a:defRPr sz="1275" b="0">
                <a:solidFill>
                  <a:srgbClr val="637573"/>
                </a:solidFill>
                <a:latin typeface="Arial"/>
                <a:ea typeface="Arial"/>
                <a:cs typeface="Arial"/>
              </a:defRPr>
            </a:lvl5pPr>
            <a:lvl6pPr>
              <a:defRPr sz="1275" b="0">
                <a:solidFill>
                  <a:srgbClr val="637573"/>
                </a:solidFill>
                <a:latin typeface="Arial"/>
                <a:ea typeface="Arial"/>
                <a:cs typeface="Arial"/>
              </a:defRPr>
            </a:lvl6pPr>
            <a:lvl7pPr>
              <a:defRPr sz="1275" b="0">
                <a:solidFill>
                  <a:srgbClr val="637573"/>
                </a:solidFill>
                <a:latin typeface="Arial"/>
                <a:ea typeface="Arial"/>
                <a:cs typeface="Arial"/>
              </a:defRPr>
            </a:lvl7pPr>
            <a:lvl8pPr>
              <a:defRPr sz="1275" b="0">
                <a:solidFill>
                  <a:srgbClr val="637573"/>
                </a:solidFill>
                <a:latin typeface="Arial"/>
                <a:ea typeface="Arial"/>
                <a:cs typeface="Arial"/>
              </a:defRPr>
            </a:lvl8pPr>
            <a:lvl9pPr>
              <a:defRPr sz="1275" b="0">
                <a:solidFill>
                  <a:srgbClr val="637573"/>
                </a:solidFill>
                <a:latin typeface="Arial"/>
                <a:ea typeface="Arial"/>
                <a:cs typeface="Arial"/>
              </a:defRPr>
            </a:lvl9pPr>
          </a:lstStyle>
          <a:p xmlns:a="http://schemas.openxmlformats.org/drawingml/2006/main">
            <a:pPr>
              <a:defRPr sz="1275" b="0">
                <a:solidFill>
                  <a:srgbClr val="637573"/>
                </a:solidFill>
                <a:latin typeface="Arial"/>
                <a:ea typeface="Arial"/>
                <a:cs typeface="Arial"/>
              </a:defRPr>
            </a:pPr>
            <a:r>
              <a:rPr sz="1275" b="0">
                <a:solidFill>
                  <a:srgbClr val="637573"/>
                </a:solidFill>
                <a:latin typeface="Arial"/>
                <a:ea typeface="Arial"/>
                <a:cs typeface="Arial"/>
              </a:rPr>
              <a:t>Blog PDR   4</a:t>
            </a:r>
          </a:p>
        </p:txBody>
      </p:sp>
    </p:spTree>
    <p:extLst>
      <p:ext uri="{BB962C8B-B14F-4D97-AF65-F5344CB8AC3E}">
        <p14:creationId xmlns:p14="http://schemas.microsoft.com/office/powerpoint/2010/main" val="1293638649"/>
      </p:ext>
    </p:extLst>
  </p:cSld>
</p:sld>
</file>

<file path=ppt/slides/slide5.xml><?xml version="1.0" encoding="utf-8"?>
<p:sld xmlns:p="http://schemas.openxmlformats.org/presentationml/2006/main">
  <p:cSld>
    <p:bg>
      <p:bgPr>
        <a:solidFill xmlns:a="http://schemas.openxmlformats.org/drawingml/2006/main">
          <a:srgbClr val="FCFAF5"/>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536FB54D-4042-4664-8CF4-232864087EA3}"/>
              </a:ext>
            </a:extLst>
          </p:cNvPr>
          <p:cNvSpPr>
            <a:spLocks xmlns:a="http://schemas.openxmlformats.org/drawingml/2006/main" noGrp="1"/>
          </p:cNvSpPr>
          <p:nvPr/>
        </p:nvSpPr>
        <p:spPr>
          <a:xfrm xmlns:a="http://schemas.openxmlformats.org/drawingml/2006/main">
            <a:off x="666750" y="4572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525" b="1">
                <a:solidFill>
                  <a:srgbClr val="215E5C"/>
                </a:solidFill>
                <a:latin typeface="Arial"/>
                <a:ea typeface="Arial"/>
                <a:cs typeface="Arial"/>
              </a:defRPr>
            </a:defPPr>
            <a:lvl1pPr>
              <a:defRPr sz="3525" b="1">
                <a:solidFill>
                  <a:srgbClr val="215E5C"/>
                </a:solidFill>
                <a:latin typeface="Arial"/>
                <a:ea typeface="Arial"/>
                <a:cs typeface="Arial"/>
              </a:defRPr>
            </a:lvl1pPr>
            <a:lvl2pPr>
              <a:defRPr sz="3525" b="1">
                <a:solidFill>
                  <a:srgbClr val="215E5C"/>
                </a:solidFill>
                <a:latin typeface="Arial"/>
                <a:ea typeface="Arial"/>
                <a:cs typeface="Arial"/>
              </a:defRPr>
            </a:lvl2pPr>
            <a:lvl3pPr>
              <a:defRPr sz="3525" b="1">
                <a:solidFill>
                  <a:srgbClr val="215E5C"/>
                </a:solidFill>
                <a:latin typeface="Arial"/>
                <a:ea typeface="Arial"/>
                <a:cs typeface="Arial"/>
              </a:defRPr>
            </a:lvl3pPr>
            <a:lvl4pPr>
              <a:defRPr sz="3525" b="1">
                <a:solidFill>
                  <a:srgbClr val="215E5C"/>
                </a:solidFill>
                <a:latin typeface="Arial"/>
                <a:ea typeface="Arial"/>
                <a:cs typeface="Arial"/>
              </a:defRPr>
            </a:lvl4pPr>
            <a:lvl5pPr>
              <a:defRPr sz="3525" b="1">
                <a:solidFill>
                  <a:srgbClr val="215E5C"/>
                </a:solidFill>
                <a:latin typeface="Arial"/>
                <a:ea typeface="Arial"/>
                <a:cs typeface="Arial"/>
              </a:defRPr>
            </a:lvl5pPr>
            <a:lvl6pPr>
              <a:defRPr sz="3525" b="1">
                <a:solidFill>
                  <a:srgbClr val="215E5C"/>
                </a:solidFill>
                <a:latin typeface="Arial"/>
                <a:ea typeface="Arial"/>
                <a:cs typeface="Arial"/>
              </a:defRPr>
            </a:lvl6pPr>
            <a:lvl7pPr>
              <a:defRPr sz="3525" b="1">
                <a:solidFill>
                  <a:srgbClr val="215E5C"/>
                </a:solidFill>
                <a:latin typeface="Arial"/>
                <a:ea typeface="Arial"/>
                <a:cs typeface="Arial"/>
              </a:defRPr>
            </a:lvl7pPr>
            <a:lvl8pPr>
              <a:defRPr sz="3525" b="1">
                <a:solidFill>
                  <a:srgbClr val="215E5C"/>
                </a:solidFill>
                <a:latin typeface="Arial"/>
                <a:ea typeface="Arial"/>
                <a:cs typeface="Arial"/>
              </a:defRPr>
            </a:lvl8pPr>
            <a:lvl9pPr>
              <a:defRPr sz="3525" b="1">
                <a:solidFill>
                  <a:srgbClr val="215E5C"/>
                </a:solidFill>
                <a:latin typeface="Arial"/>
                <a:ea typeface="Arial"/>
                <a:cs typeface="Arial"/>
              </a:defRPr>
            </a:lvl9pPr>
          </a:lstStyle>
          <a:p xmlns:a="http://schemas.openxmlformats.org/drawingml/2006/main">
            <a:pPr>
              <a:defRPr sz="3525" b="1">
                <a:solidFill>
                  <a:srgbClr val="215E5C"/>
                </a:solidFill>
                <a:latin typeface="Arial"/>
                <a:ea typeface="Arial"/>
                <a:cs typeface="Arial"/>
              </a:defRPr>
            </a:pPr>
            <a:r>
              <a:rPr sz="3525" b="1">
                <a:solidFill>
                  <a:srgbClr val="215E5C"/>
                </a:solidFill>
                <a:latin typeface="Arial"/>
                <a:ea typeface="Arial"/>
                <a:cs typeface="Arial"/>
              </a:rPr>
              <a:t>Kendi cümlemle yazdığımda</a:t>
            </a:r>
          </a:p>
        </p:txBody>
      </p:sp>
      <p:sp>
        <p:nvSpPr>
          <p:cNvPr id="2" name="lead">
            <a:extLst xmlns:a="http://schemas.openxmlformats.org/drawingml/2006/main">
              <a:ext uri="{FF2B5EF4-FFF2-40B4-BE49-F238E27FC236}">
                <a16:creationId xmlns:a16="http://schemas.microsoft.com/office/drawing/2014/main" id="{CCF8D35D-3C30-4BED-9C3C-E9C51D8BD4ED}"/>
              </a:ext>
            </a:extLst>
          </p:cNvPr>
          <p:cNvSpPr>
            <a:spLocks xmlns:a="http://schemas.openxmlformats.org/drawingml/2006/main" noGrp="1"/>
          </p:cNvSpPr>
          <p:nvPr/>
        </p:nvSpPr>
        <p:spPr>
          <a:xfrm xmlns:a="http://schemas.openxmlformats.org/drawingml/2006/main">
            <a:off x="666750" y="1762125"/>
            <a:ext cx="10858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0">
                <a:solidFill>
                  <a:srgbClr val="243445"/>
                </a:solidFill>
                <a:latin typeface="Arial"/>
                <a:ea typeface="Arial"/>
                <a:cs typeface="Arial"/>
              </a:defRPr>
            </a:defPPr>
            <a:lvl1pPr>
              <a:defRPr sz="2325" b="0">
                <a:solidFill>
                  <a:srgbClr val="243445"/>
                </a:solidFill>
                <a:latin typeface="Arial"/>
                <a:ea typeface="Arial"/>
                <a:cs typeface="Arial"/>
              </a:defRPr>
            </a:lvl1pPr>
            <a:lvl2pPr>
              <a:defRPr sz="2325" b="0">
                <a:solidFill>
                  <a:srgbClr val="243445"/>
                </a:solidFill>
                <a:latin typeface="Arial"/>
                <a:ea typeface="Arial"/>
                <a:cs typeface="Arial"/>
              </a:defRPr>
            </a:lvl2pPr>
            <a:lvl3pPr>
              <a:defRPr sz="2325" b="0">
                <a:solidFill>
                  <a:srgbClr val="243445"/>
                </a:solidFill>
                <a:latin typeface="Arial"/>
                <a:ea typeface="Arial"/>
                <a:cs typeface="Arial"/>
              </a:defRPr>
            </a:lvl3pPr>
            <a:lvl4pPr>
              <a:defRPr sz="2325" b="0">
                <a:solidFill>
                  <a:srgbClr val="243445"/>
                </a:solidFill>
                <a:latin typeface="Arial"/>
                <a:ea typeface="Arial"/>
                <a:cs typeface="Arial"/>
              </a:defRPr>
            </a:lvl4pPr>
            <a:lvl5pPr>
              <a:defRPr sz="2325" b="0">
                <a:solidFill>
                  <a:srgbClr val="243445"/>
                </a:solidFill>
                <a:latin typeface="Arial"/>
                <a:ea typeface="Arial"/>
                <a:cs typeface="Arial"/>
              </a:defRPr>
            </a:lvl5pPr>
            <a:lvl6pPr>
              <a:defRPr sz="2325" b="0">
                <a:solidFill>
                  <a:srgbClr val="243445"/>
                </a:solidFill>
                <a:latin typeface="Arial"/>
                <a:ea typeface="Arial"/>
                <a:cs typeface="Arial"/>
              </a:defRPr>
            </a:lvl6pPr>
            <a:lvl7pPr>
              <a:defRPr sz="2325" b="0">
                <a:solidFill>
                  <a:srgbClr val="243445"/>
                </a:solidFill>
                <a:latin typeface="Arial"/>
                <a:ea typeface="Arial"/>
                <a:cs typeface="Arial"/>
              </a:defRPr>
            </a:lvl7pPr>
            <a:lvl8pPr>
              <a:defRPr sz="2325" b="0">
                <a:solidFill>
                  <a:srgbClr val="243445"/>
                </a:solidFill>
                <a:latin typeface="Arial"/>
                <a:ea typeface="Arial"/>
                <a:cs typeface="Arial"/>
              </a:defRPr>
            </a:lvl8pPr>
            <a:lvl9pPr>
              <a:defRPr sz="2325" b="0">
                <a:solidFill>
                  <a:srgbClr val="243445"/>
                </a:solidFill>
                <a:latin typeface="Arial"/>
                <a:ea typeface="Arial"/>
                <a:cs typeface="Arial"/>
              </a:defRPr>
            </a:lvl9pPr>
          </a:lstStyle>
          <a:p xmlns:a="http://schemas.openxmlformats.org/drawingml/2006/main">
            <a:pPr>
              <a:defRPr sz="2325" b="0">
                <a:solidFill>
                  <a:srgbClr val="243445"/>
                </a:solidFill>
                <a:latin typeface="Arial"/>
                <a:ea typeface="Arial"/>
                <a:cs typeface="Arial"/>
              </a:defRPr>
            </a:pPr>
            <a:r>
              <a:rPr sz="2325" b="0">
                <a:solidFill>
                  <a:srgbClr val="243445"/>
                </a:solidFill>
                <a:latin typeface="Arial"/>
                <a:ea typeface="Arial"/>
                <a:cs typeface="Arial"/>
              </a:rPr>
              <a:t>Bir düşünceyi yeniden anlatmam, onu hangi kaynaktan öğrendiğimi belirtme ihtiyacını ortadan kaldırmaz.</a:t>
            </a:r>
          </a:p>
        </p:txBody>
      </p:sp>
      <p:sp>
        <p:nvSpPr>
          <p:cNvPr id="3" name="left-heading">
            <a:extLst xmlns:a="http://schemas.openxmlformats.org/drawingml/2006/main">
              <a:ext uri="{FF2B5EF4-FFF2-40B4-BE49-F238E27FC236}">
                <a16:creationId xmlns:a16="http://schemas.microsoft.com/office/drawing/2014/main" id="{708B3252-D576-4326-B94B-6E48C5CBF744}"/>
              </a:ext>
            </a:extLst>
          </p:cNvPr>
          <p:cNvSpPr>
            <a:spLocks xmlns:a="http://schemas.openxmlformats.org/drawingml/2006/main" noGrp="1"/>
          </p:cNvSpPr>
          <p:nvPr/>
        </p:nvSpPr>
        <p:spPr>
          <a:xfrm xmlns:a="http://schemas.openxmlformats.org/drawingml/2006/main">
            <a:off x="666750" y="316230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Bu dersten bir örnek</a:t>
            </a:r>
          </a:p>
        </p:txBody>
      </p:sp>
      <p:sp>
        <p:nvSpPr>
          <p:cNvPr id="4" name="left-body">
            <a:extLst xmlns:a="http://schemas.openxmlformats.org/drawingml/2006/main">
              <a:ext uri="{FF2B5EF4-FFF2-40B4-BE49-F238E27FC236}">
                <a16:creationId xmlns:a16="http://schemas.microsoft.com/office/drawing/2014/main" id="{190C1D85-B29C-4435-80E1-BC9125EC64D7}"/>
              </a:ext>
            </a:extLst>
          </p:cNvPr>
          <p:cNvSpPr>
            <a:spLocks xmlns:a="http://schemas.openxmlformats.org/drawingml/2006/main" noGrp="1"/>
          </p:cNvSpPr>
          <p:nvPr/>
        </p:nvSpPr>
        <p:spPr>
          <a:xfrm xmlns:a="http://schemas.openxmlformats.org/drawingml/2006/main">
            <a:off x="666750" y="3781425"/>
            <a:ext cx="51149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“Bir görselin kim tarafından hazırlandığını ve asıl sayfasını bulmak gerekir.”</a:t>
            </a:r>
            <a:br>
              <a:rPr sz="2175" b="0">
                <a:solidFill>
                  <a:srgbClr val="243445"/>
                </a:solidFill>
                <a:latin typeface="Arial"/>
                <a:ea typeface="Arial"/>
                <a:cs typeface="Arial"/>
              </a:rPr>
            </a:br>
            <a:r>
              <a:rPr sz="2175" b="0">
                <a:solidFill>
                  <a:srgbClr val="243445"/>
                </a:solidFill>
                <a:latin typeface="Arial"/>
                <a:ea typeface="Arial"/>
                <a:cs typeface="Arial"/>
              </a:rPr>
              <a:t>Bu, Creative Commons atıf rehberindeki yaklaşımın kendi cümlemizle özetidir.</a:t>
            </a:r>
          </a:p>
        </p:txBody>
      </p:sp>
      <p:sp>
        <p:nvSpPr>
          <p:cNvPr id="5" name="right-heading">
            <a:extLst xmlns:a="http://schemas.openxmlformats.org/drawingml/2006/main">
              <a:ext uri="{FF2B5EF4-FFF2-40B4-BE49-F238E27FC236}">
                <a16:creationId xmlns:a16="http://schemas.microsoft.com/office/drawing/2014/main" id="{AFFE5AD0-05BF-4ADF-BE68-52AD0F3FBDDC}"/>
              </a:ext>
            </a:extLst>
          </p:cNvPr>
          <p:cNvSpPr>
            <a:spLocks xmlns:a="http://schemas.openxmlformats.org/drawingml/2006/main" noGrp="1"/>
          </p:cNvSpPr>
          <p:nvPr/>
        </p:nvSpPr>
        <p:spPr>
          <a:xfrm xmlns:a="http://schemas.openxmlformats.org/drawingml/2006/main">
            <a:off x="6477000" y="3162300"/>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Kaynağı birlikte yazmak</a:t>
            </a:r>
          </a:p>
        </p:txBody>
      </p:sp>
      <p:sp>
        <p:nvSpPr>
          <p:cNvPr id="6" name="right-body">
            <a:extLst xmlns:a="http://schemas.openxmlformats.org/drawingml/2006/main">
              <a:ext uri="{FF2B5EF4-FFF2-40B4-BE49-F238E27FC236}">
                <a16:creationId xmlns:a16="http://schemas.microsoft.com/office/drawing/2014/main" id="{B85A642C-75C8-450B-A442-362E4D662BC2}"/>
              </a:ext>
            </a:extLst>
          </p:cNvPr>
          <p:cNvSpPr>
            <a:spLocks xmlns:a="http://schemas.openxmlformats.org/drawingml/2006/main" noGrp="1"/>
          </p:cNvSpPr>
          <p:nvPr/>
        </p:nvSpPr>
        <p:spPr>
          <a:xfrm xmlns:a="http://schemas.openxmlformats.org/drawingml/2006/main">
            <a:off x="6477000" y="3781425"/>
            <a:ext cx="504825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445"/>
                </a:solidFill>
                <a:latin typeface="Arial"/>
                <a:ea typeface="Arial"/>
                <a:cs typeface="Arial"/>
              </a:defRPr>
            </a:defPPr>
            <a:lvl1pPr>
              <a:defRPr sz="1725" b="0">
                <a:solidFill>
                  <a:srgbClr val="243445"/>
                </a:solidFill>
                <a:latin typeface="Arial"/>
                <a:ea typeface="Arial"/>
                <a:cs typeface="Arial"/>
              </a:defRPr>
            </a:lvl1pPr>
            <a:lvl2pPr>
              <a:defRPr sz="1725" b="0">
                <a:solidFill>
                  <a:srgbClr val="243445"/>
                </a:solidFill>
                <a:latin typeface="Arial"/>
                <a:ea typeface="Arial"/>
                <a:cs typeface="Arial"/>
              </a:defRPr>
            </a:lvl2pPr>
            <a:lvl3pPr>
              <a:defRPr sz="1725" b="0">
                <a:solidFill>
                  <a:srgbClr val="243445"/>
                </a:solidFill>
                <a:latin typeface="Arial"/>
                <a:ea typeface="Arial"/>
                <a:cs typeface="Arial"/>
              </a:defRPr>
            </a:lvl3pPr>
            <a:lvl4pPr>
              <a:defRPr sz="1725" b="0">
                <a:solidFill>
                  <a:srgbClr val="243445"/>
                </a:solidFill>
                <a:latin typeface="Arial"/>
                <a:ea typeface="Arial"/>
                <a:cs typeface="Arial"/>
              </a:defRPr>
            </a:lvl4pPr>
            <a:lvl5pPr>
              <a:defRPr sz="1725" b="0">
                <a:solidFill>
                  <a:srgbClr val="243445"/>
                </a:solidFill>
                <a:latin typeface="Arial"/>
                <a:ea typeface="Arial"/>
                <a:cs typeface="Arial"/>
              </a:defRPr>
            </a:lvl5pPr>
            <a:lvl6pPr>
              <a:defRPr sz="1725" b="0">
                <a:solidFill>
                  <a:srgbClr val="243445"/>
                </a:solidFill>
                <a:latin typeface="Arial"/>
                <a:ea typeface="Arial"/>
                <a:cs typeface="Arial"/>
              </a:defRPr>
            </a:lvl6pPr>
            <a:lvl7pPr>
              <a:defRPr sz="1725" b="0">
                <a:solidFill>
                  <a:srgbClr val="243445"/>
                </a:solidFill>
                <a:latin typeface="Arial"/>
                <a:ea typeface="Arial"/>
                <a:cs typeface="Arial"/>
              </a:defRPr>
            </a:lvl7pPr>
            <a:lvl8pPr>
              <a:defRPr sz="1725" b="0">
                <a:solidFill>
                  <a:srgbClr val="243445"/>
                </a:solidFill>
                <a:latin typeface="Arial"/>
                <a:ea typeface="Arial"/>
                <a:cs typeface="Arial"/>
              </a:defRPr>
            </a:lvl8pPr>
            <a:lvl9pPr>
              <a:defRPr sz="1725" b="0">
                <a:solidFill>
                  <a:srgbClr val="243445"/>
                </a:solidFill>
                <a:latin typeface="Arial"/>
                <a:ea typeface="Arial"/>
                <a:cs typeface="Arial"/>
              </a:defRPr>
            </a:lvl9pPr>
          </a:lstStyle>
          <a:p xmlns:a="http://schemas.openxmlformats.org/drawingml/2006/main">
            <a:pPr>
              <a:defRPr sz="1725" b="0">
                <a:solidFill>
                  <a:srgbClr val="243445"/>
                </a:solidFill>
                <a:latin typeface="Arial"/>
                <a:ea typeface="Arial"/>
                <a:cs typeface="Arial"/>
              </a:defRPr>
            </a:pPr>
            <a:r>
              <a:rPr sz="1725" b="0">
                <a:solidFill>
                  <a:srgbClr val="243445"/>
                </a:solidFill>
                <a:latin typeface="Arial"/>
                <a:ea typeface="Arial"/>
                <a:cs typeface="Arial"/>
              </a:rPr>
              <a:t>Creative Commons, Atıf rehberi</a:t>
            </a:r>
            <a:br>
              <a:rPr sz="1725" b="0">
                <a:solidFill>
                  <a:srgbClr val="243445"/>
                </a:solidFill>
                <a:latin typeface="Arial"/>
                <a:ea typeface="Arial"/>
                <a:cs typeface="Arial"/>
              </a:rPr>
            </a:br>
            <a:r>
              <a:rPr sz="1725" b="0">
                <a:solidFill>
                  <a:srgbClr val="243445"/>
                </a:solidFill>
                <a:latin typeface="Arial"/>
                <a:ea typeface="Arial"/>
                <a:cs typeface="Arial"/>
              </a:rPr>
              <a:t>https://wiki.creativecommons.org/wiki/</a:t>
            </a:r>
            <a:br>
              <a:rPr sz="1725" b="0">
                <a:solidFill>
                  <a:srgbClr val="243445"/>
                </a:solidFill>
                <a:latin typeface="Arial"/>
                <a:ea typeface="Arial"/>
                <a:cs typeface="Arial"/>
              </a:rPr>
            </a:br>
            <a:r>
              <a:rPr sz="1725" b="0">
                <a:solidFill>
                  <a:srgbClr val="243445"/>
                </a:solidFill>
                <a:latin typeface="Arial"/>
                <a:ea typeface="Arial"/>
                <a:cs typeface="Arial"/>
              </a:rPr>
              <a:t>Best_practices_for_attribution</a:t>
            </a:r>
            <a:br>
              <a:rPr sz="1725" b="0">
                <a:solidFill>
                  <a:srgbClr val="243445"/>
                </a:solidFill>
                <a:latin typeface="Arial"/>
                <a:ea typeface="Arial"/>
                <a:cs typeface="Arial"/>
              </a:rPr>
            </a:br>
            <a:r>
              <a:rPr sz="1725" b="0">
                <a:solidFill>
                  <a:srgbClr val="243445"/>
                </a:solidFill>
                <a:latin typeface="Arial"/>
                <a:ea typeface="Arial"/>
                <a:cs typeface="Arial"/>
              </a:rPr>
              <a:t>İşlem: Kendi cümlemle özetledim.</a:t>
            </a:r>
          </a:p>
        </p:txBody>
      </p:sp>
      <p:sp>
        <p:nvSpPr>
          <p:cNvPr id="7" name="page">
            <a:extLst xmlns:a="http://schemas.openxmlformats.org/drawingml/2006/main">
              <a:ext uri="{FF2B5EF4-FFF2-40B4-BE49-F238E27FC236}">
                <a16:creationId xmlns:a16="http://schemas.microsoft.com/office/drawing/2014/main" id="{408F1EDB-6FC5-46D5-9001-6857607CDCA2}"/>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637573"/>
                </a:solidFill>
                <a:latin typeface="Arial"/>
                <a:ea typeface="Arial"/>
                <a:cs typeface="Arial"/>
              </a:defRPr>
            </a:defPPr>
            <a:lvl1pPr>
              <a:defRPr sz="1275" b="0">
                <a:solidFill>
                  <a:srgbClr val="637573"/>
                </a:solidFill>
                <a:latin typeface="Arial"/>
                <a:ea typeface="Arial"/>
                <a:cs typeface="Arial"/>
              </a:defRPr>
            </a:lvl1pPr>
            <a:lvl2pPr>
              <a:defRPr sz="1275" b="0">
                <a:solidFill>
                  <a:srgbClr val="637573"/>
                </a:solidFill>
                <a:latin typeface="Arial"/>
                <a:ea typeface="Arial"/>
                <a:cs typeface="Arial"/>
              </a:defRPr>
            </a:lvl2pPr>
            <a:lvl3pPr>
              <a:defRPr sz="1275" b="0">
                <a:solidFill>
                  <a:srgbClr val="637573"/>
                </a:solidFill>
                <a:latin typeface="Arial"/>
                <a:ea typeface="Arial"/>
                <a:cs typeface="Arial"/>
              </a:defRPr>
            </a:lvl3pPr>
            <a:lvl4pPr>
              <a:defRPr sz="1275" b="0">
                <a:solidFill>
                  <a:srgbClr val="637573"/>
                </a:solidFill>
                <a:latin typeface="Arial"/>
                <a:ea typeface="Arial"/>
                <a:cs typeface="Arial"/>
              </a:defRPr>
            </a:lvl4pPr>
            <a:lvl5pPr>
              <a:defRPr sz="1275" b="0">
                <a:solidFill>
                  <a:srgbClr val="637573"/>
                </a:solidFill>
                <a:latin typeface="Arial"/>
                <a:ea typeface="Arial"/>
                <a:cs typeface="Arial"/>
              </a:defRPr>
            </a:lvl5pPr>
            <a:lvl6pPr>
              <a:defRPr sz="1275" b="0">
                <a:solidFill>
                  <a:srgbClr val="637573"/>
                </a:solidFill>
                <a:latin typeface="Arial"/>
                <a:ea typeface="Arial"/>
                <a:cs typeface="Arial"/>
              </a:defRPr>
            </a:lvl6pPr>
            <a:lvl7pPr>
              <a:defRPr sz="1275" b="0">
                <a:solidFill>
                  <a:srgbClr val="637573"/>
                </a:solidFill>
                <a:latin typeface="Arial"/>
                <a:ea typeface="Arial"/>
                <a:cs typeface="Arial"/>
              </a:defRPr>
            </a:lvl7pPr>
            <a:lvl8pPr>
              <a:defRPr sz="1275" b="0">
                <a:solidFill>
                  <a:srgbClr val="637573"/>
                </a:solidFill>
                <a:latin typeface="Arial"/>
                <a:ea typeface="Arial"/>
                <a:cs typeface="Arial"/>
              </a:defRPr>
            </a:lvl8pPr>
            <a:lvl9pPr>
              <a:defRPr sz="1275" b="0">
                <a:solidFill>
                  <a:srgbClr val="637573"/>
                </a:solidFill>
                <a:latin typeface="Arial"/>
                <a:ea typeface="Arial"/>
                <a:cs typeface="Arial"/>
              </a:defRPr>
            </a:lvl9pPr>
          </a:lstStyle>
          <a:p xmlns:a="http://schemas.openxmlformats.org/drawingml/2006/main">
            <a:pPr>
              <a:defRPr sz="1275" b="0">
                <a:solidFill>
                  <a:srgbClr val="637573"/>
                </a:solidFill>
                <a:latin typeface="Arial"/>
                <a:ea typeface="Arial"/>
                <a:cs typeface="Arial"/>
              </a:defRPr>
            </a:pPr>
            <a:r>
              <a:rPr sz="1275" b="0">
                <a:solidFill>
                  <a:srgbClr val="637573"/>
                </a:solidFill>
                <a:latin typeface="Arial"/>
                <a:ea typeface="Arial"/>
                <a:cs typeface="Arial"/>
              </a:rPr>
              <a:t>Blog PDR   5</a:t>
            </a:r>
          </a:p>
        </p:txBody>
      </p:sp>
    </p:spTree>
    <p:extLst>
      <p:ext uri="{BB962C8B-B14F-4D97-AF65-F5344CB8AC3E}">
        <p14:creationId xmlns:p14="http://schemas.microsoft.com/office/powerpoint/2010/main" val="225658353"/>
      </p:ext>
    </p:extLst>
  </p:cSld>
</p:sld>
</file>

<file path=ppt/slides/slide6.xml><?xml version="1.0" encoding="utf-8"?>
<p:sld xmlns:p="http://schemas.openxmlformats.org/presentationml/2006/main">
  <p:cSld>
    <p:bg>
      <p:bgPr>
        <a:solidFill xmlns:a="http://schemas.openxmlformats.org/drawingml/2006/main">
          <a:srgbClr val="FCFAF5"/>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4C1A9D17-8EBB-4DD2-B875-72B82C66242B}"/>
              </a:ext>
            </a:extLst>
          </p:cNvPr>
          <p:cNvSpPr>
            <a:spLocks xmlns:a="http://schemas.openxmlformats.org/drawingml/2006/main" noGrp="1"/>
          </p:cNvSpPr>
          <p:nvPr/>
        </p:nvSpPr>
        <p:spPr>
          <a:xfrm xmlns:a="http://schemas.openxmlformats.org/drawingml/2006/main">
            <a:off x="666750" y="4572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525" b="1">
                <a:solidFill>
                  <a:srgbClr val="215E5C"/>
                </a:solidFill>
                <a:latin typeface="Arial"/>
                <a:ea typeface="Arial"/>
                <a:cs typeface="Arial"/>
              </a:defRPr>
            </a:defPPr>
            <a:lvl1pPr>
              <a:defRPr sz="3525" b="1">
                <a:solidFill>
                  <a:srgbClr val="215E5C"/>
                </a:solidFill>
                <a:latin typeface="Arial"/>
                <a:ea typeface="Arial"/>
                <a:cs typeface="Arial"/>
              </a:defRPr>
            </a:lvl1pPr>
            <a:lvl2pPr>
              <a:defRPr sz="3525" b="1">
                <a:solidFill>
                  <a:srgbClr val="215E5C"/>
                </a:solidFill>
                <a:latin typeface="Arial"/>
                <a:ea typeface="Arial"/>
                <a:cs typeface="Arial"/>
              </a:defRPr>
            </a:lvl2pPr>
            <a:lvl3pPr>
              <a:defRPr sz="3525" b="1">
                <a:solidFill>
                  <a:srgbClr val="215E5C"/>
                </a:solidFill>
                <a:latin typeface="Arial"/>
                <a:ea typeface="Arial"/>
                <a:cs typeface="Arial"/>
              </a:defRPr>
            </a:lvl3pPr>
            <a:lvl4pPr>
              <a:defRPr sz="3525" b="1">
                <a:solidFill>
                  <a:srgbClr val="215E5C"/>
                </a:solidFill>
                <a:latin typeface="Arial"/>
                <a:ea typeface="Arial"/>
                <a:cs typeface="Arial"/>
              </a:defRPr>
            </a:lvl4pPr>
            <a:lvl5pPr>
              <a:defRPr sz="3525" b="1">
                <a:solidFill>
                  <a:srgbClr val="215E5C"/>
                </a:solidFill>
                <a:latin typeface="Arial"/>
                <a:ea typeface="Arial"/>
                <a:cs typeface="Arial"/>
              </a:defRPr>
            </a:lvl5pPr>
            <a:lvl6pPr>
              <a:defRPr sz="3525" b="1">
                <a:solidFill>
                  <a:srgbClr val="215E5C"/>
                </a:solidFill>
                <a:latin typeface="Arial"/>
                <a:ea typeface="Arial"/>
                <a:cs typeface="Arial"/>
              </a:defRPr>
            </a:lvl6pPr>
            <a:lvl7pPr>
              <a:defRPr sz="3525" b="1">
                <a:solidFill>
                  <a:srgbClr val="215E5C"/>
                </a:solidFill>
                <a:latin typeface="Arial"/>
                <a:ea typeface="Arial"/>
                <a:cs typeface="Arial"/>
              </a:defRPr>
            </a:lvl7pPr>
            <a:lvl8pPr>
              <a:defRPr sz="3525" b="1">
                <a:solidFill>
                  <a:srgbClr val="215E5C"/>
                </a:solidFill>
                <a:latin typeface="Arial"/>
                <a:ea typeface="Arial"/>
                <a:cs typeface="Arial"/>
              </a:defRPr>
            </a:lvl8pPr>
            <a:lvl9pPr>
              <a:defRPr sz="3525" b="1">
                <a:solidFill>
                  <a:srgbClr val="215E5C"/>
                </a:solidFill>
                <a:latin typeface="Arial"/>
                <a:ea typeface="Arial"/>
                <a:cs typeface="Arial"/>
              </a:defRPr>
            </a:lvl9pPr>
          </a:lstStyle>
          <a:p xmlns:a="http://schemas.openxmlformats.org/drawingml/2006/main">
            <a:pPr>
              <a:defRPr sz="3525" b="1">
                <a:solidFill>
                  <a:srgbClr val="215E5C"/>
                </a:solidFill>
                <a:latin typeface="Arial"/>
                <a:ea typeface="Arial"/>
                <a:cs typeface="Arial"/>
              </a:defRPr>
            </a:pPr>
            <a:r>
              <a:rPr sz="3525" b="1">
                <a:solidFill>
                  <a:srgbClr val="215E5C"/>
                </a:solidFill>
                <a:latin typeface="Arial"/>
                <a:ea typeface="Arial"/>
                <a:cs typeface="Arial"/>
              </a:rPr>
              <a:t>Durum 2: görselin altında yalnız Google yazıyor</a:t>
            </a:r>
          </a:p>
        </p:txBody>
      </p:sp>
      <p:sp>
        <p:nvSpPr>
          <p:cNvPr id="2" name="lead">
            <a:extLst xmlns:a="http://schemas.openxmlformats.org/drawingml/2006/main">
              <a:ext uri="{FF2B5EF4-FFF2-40B4-BE49-F238E27FC236}">
                <a16:creationId xmlns:a16="http://schemas.microsoft.com/office/drawing/2014/main" id="{6399301D-A337-43E1-9053-C2F54A303D63}"/>
              </a:ext>
            </a:extLst>
          </p:cNvPr>
          <p:cNvSpPr>
            <a:spLocks xmlns:a="http://schemas.openxmlformats.org/drawingml/2006/main" noGrp="1"/>
          </p:cNvSpPr>
          <p:nvPr/>
        </p:nvSpPr>
        <p:spPr>
          <a:xfrm xmlns:a="http://schemas.openxmlformats.org/drawingml/2006/main">
            <a:off x="666750" y="1762125"/>
            <a:ext cx="10858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0">
                <a:solidFill>
                  <a:srgbClr val="243445"/>
                </a:solidFill>
                <a:latin typeface="Arial"/>
                <a:ea typeface="Arial"/>
                <a:cs typeface="Arial"/>
              </a:defRPr>
            </a:defPPr>
            <a:lvl1pPr>
              <a:defRPr sz="2325" b="0">
                <a:solidFill>
                  <a:srgbClr val="243445"/>
                </a:solidFill>
                <a:latin typeface="Arial"/>
                <a:ea typeface="Arial"/>
                <a:cs typeface="Arial"/>
              </a:defRPr>
            </a:lvl1pPr>
            <a:lvl2pPr>
              <a:defRPr sz="2325" b="0">
                <a:solidFill>
                  <a:srgbClr val="243445"/>
                </a:solidFill>
                <a:latin typeface="Arial"/>
                <a:ea typeface="Arial"/>
                <a:cs typeface="Arial"/>
              </a:defRPr>
            </a:lvl2pPr>
            <a:lvl3pPr>
              <a:defRPr sz="2325" b="0">
                <a:solidFill>
                  <a:srgbClr val="243445"/>
                </a:solidFill>
                <a:latin typeface="Arial"/>
                <a:ea typeface="Arial"/>
                <a:cs typeface="Arial"/>
              </a:defRPr>
            </a:lvl3pPr>
            <a:lvl4pPr>
              <a:defRPr sz="2325" b="0">
                <a:solidFill>
                  <a:srgbClr val="243445"/>
                </a:solidFill>
                <a:latin typeface="Arial"/>
                <a:ea typeface="Arial"/>
                <a:cs typeface="Arial"/>
              </a:defRPr>
            </a:lvl4pPr>
            <a:lvl5pPr>
              <a:defRPr sz="2325" b="0">
                <a:solidFill>
                  <a:srgbClr val="243445"/>
                </a:solidFill>
                <a:latin typeface="Arial"/>
                <a:ea typeface="Arial"/>
                <a:cs typeface="Arial"/>
              </a:defRPr>
            </a:lvl5pPr>
            <a:lvl6pPr>
              <a:defRPr sz="2325" b="0">
                <a:solidFill>
                  <a:srgbClr val="243445"/>
                </a:solidFill>
                <a:latin typeface="Arial"/>
                <a:ea typeface="Arial"/>
                <a:cs typeface="Arial"/>
              </a:defRPr>
            </a:lvl6pPr>
            <a:lvl7pPr>
              <a:defRPr sz="2325" b="0">
                <a:solidFill>
                  <a:srgbClr val="243445"/>
                </a:solidFill>
                <a:latin typeface="Arial"/>
                <a:ea typeface="Arial"/>
                <a:cs typeface="Arial"/>
              </a:defRPr>
            </a:lvl7pPr>
            <a:lvl8pPr>
              <a:defRPr sz="2325" b="0">
                <a:solidFill>
                  <a:srgbClr val="243445"/>
                </a:solidFill>
                <a:latin typeface="Arial"/>
                <a:ea typeface="Arial"/>
                <a:cs typeface="Arial"/>
              </a:defRPr>
            </a:lvl8pPr>
            <a:lvl9pPr>
              <a:defRPr sz="2325" b="0">
                <a:solidFill>
                  <a:srgbClr val="243445"/>
                </a:solidFill>
                <a:latin typeface="Arial"/>
                <a:ea typeface="Arial"/>
                <a:cs typeface="Arial"/>
              </a:defRPr>
            </a:lvl9pPr>
          </a:lstStyle>
          <a:p xmlns:a="http://schemas.openxmlformats.org/drawingml/2006/main">
            <a:pPr>
              <a:defRPr sz="2325" b="0">
                <a:solidFill>
                  <a:srgbClr val="243445"/>
                </a:solidFill>
                <a:latin typeface="Arial"/>
                <a:ea typeface="Arial"/>
                <a:cs typeface="Arial"/>
              </a:defRPr>
            </a:pPr>
            <a:r>
              <a:rPr sz="2325" b="0">
                <a:solidFill>
                  <a:srgbClr val="243445"/>
                </a:solidFill>
                <a:latin typeface="Arial"/>
                <a:ea typeface="Arial"/>
                <a:cs typeface="Arial"/>
              </a:rPr>
              <a:t>Ada bir çizimi arama sonucundan kaydediyor. Asıl sayfasına bakmadan sunuma ekliyor.</a:t>
            </a:r>
          </a:p>
        </p:txBody>
      </p:sp>
      <p:sp>
        <p:nvSpPr>
          <p:cNvPr id="3" name="left-heading">
            <a:extLst xmlns:a="http://schemas.openxmlformats.org/drawingml/2006/main">
              <a:ext uri="{FF2B5EF4-FFF2-40B4-BE49-F238E27FC236}">
                <a16:creationId xmlns:a16="http://schemas.microsoft.com/office/drawing/2014/main" id="{D6CF57A2-EE6E-48E2-9D07-1C1EABA9F766}"/>
              </a:ext>
            </a:extLst>
          </p:cNvPr>
          <p:cNvSpPr>
            <a:spLocks xmlns:a="http://schemas.openxmlformats.org/drawingml/2006/main" noGrp="1"/>
          </p:cNvSpPr>
          <p:nvPr/>
        </p:nvSpPr>
        <p:spPr>
          <a:xfrm xmlns:a="http://schemas.openxmlformats.org/drawingml/2006/main">
            <a:off x="666750" y="316230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Eksik kalan bilgi</a:t>
            </a:r>
          </a:p>
        </p:txBody>
      </p:sp>
      <p:sp>
        <p:nvSpPr>
          <p:cNvPr id="4" name="left-body">
            <a:extLst xmlns:a="http://schemas.openxmlformats.org/drawingml/2006/main">
              <a:ext uri="{FF2B5EF4-FFF2-40B4-BE49-F238E27FC236}">
                <a16:creationId xmlns:a16="http://schemas.microsoft.com/office/drawing/2014/main" id="{DF7F8C82-1770-4617-BB7E-3395137C68B0}"/>
              </a:ext>
            </a:extLst>
          </p:cNvPr>
          <p:cNvSpPr>
            <a:spLocks xmlns:a="http://schemas.openxmlformats.org/drawingml/2006/main" noGrp="1"/>
          </p:cNvSpPr>
          <p:nvPr/>
        </p:nvSpPr>
        <p:spPr>
          <a:xfrm xmlns:a="http://schemas.openxmlformats.org/drawingml/2006/main">
            <a:off x="666750" y="3781425"/>
            <a:ext cx="51149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Google, bu çizimi kimin hazırladığını söylemiyor. Çizimin hangi sayfada yayımlandığı ve kullanım koşulu da belirsiz.</a:t>
            </a:r>
          </a:p>
        </p:txBody>
      </p:sp>
      <p:sp>
        <p:nvSpPr>
          <p:cNvPr id="5" name="right-heading">
            <a:extLst xmlns:a="http://schemas.openxmlformats.org/drawingml/2006/main">
              <a:ext uri="{FF2B5EF4-FFF2-40B4-BE49-F238E27FC236}">
                <a16:creationId xmlns:a16="http://schemas.microsoft.com/office/drawing/2014/main" id="{793FCB04-C41D-40C8-988D-73D341EF3F2A}"/>
              </a:ext>
            </a:extLst>
          </p:cNvPr>
          <p:cNvSpPr>
            <a:spLocks xmlns:a="http://schemas.openxmlformats.org/drawingml/2006/main" noGrp="1"/>
          </p:cNvSpPr>
          <p:nvPr/>
        </p:nvSpPr>
        <p:spPr>
          <a:xfrm xmlns:a="http://schemas.openxmlformats.org/drawingml/2006/main">
            <a:off x="6477000" y="3162300"/>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İlk adım</a:t>
            </a:r>
          </a:p>
        </p:txBody>
      </p:sp>
      <p:sp>
        <p:nvSpPr>
          <p:cNvPr id="6" name="right-body">
            <a:extLst xmlns:a="http://schemas.openxmlformats.org/drawingml/2006/main">
              <a:ext uri="{FF2B5EF4-FFF2-40B4-BE49-F238E27FC236}">
                <a16:creationId xmlns:a16="http://schemas.microsoft.com/office/drawing/2014/main" id="{DECB0629-1B2E-40A4-B4DC-3D134CA28F4A}"/>
              </a:ext>
            </a:extLst>
          </p:cNvPr>
          <p:cNvSpPr>
            <a:spLocks xmlns:a="http://schemas.openxmlformats.org/drawingml/2006/main" noGrp="1"/>
          </p:cNvSpPr>
          <p:nvPr/>
        </p:nvSpPr>
        <p:spPr>
          <a:xfrm xmlns:a="http://schemas.openxmlformats.org/drawingml/2006/main">
            <a:off x="6477000" y="3781425"/>
            <a:ext cx="504825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Sonuca değil, görselin asıl sayfasına dön. Hazırlayanı ve kullanım bilgisini ara.</a:t>
            </a:r>
            <a:br>
              <a:rPr sz="2175" b="0">
                <a:solidFill>
                  <a:srgbClr val="243445"/>
                </a:solidFill>
                <a:latin typeface="Arial"/>
                <a:ea typeface="Arial"/>
                <a:cs typeface="Arial"/>
              </a:rPr>
            </a:br>
            <a:r>
              <a:rPr sz="2175" b="0">
                <a:solidFill>
                  <a:srgbClr val="243445"/>
                </a:solidFill>
                <a:latin typeface="Arial"/>
                <a:ea typeface="Arial"/>
                <a:cs typeface="Arial"/>
              </a:rPr>
              <a:t>Bulamazsan isim ya da lisans tahmin etme.</a:t>
            </a:r>
          </a:p>
        </p:txBody>
      </p:sp>
      <p:sp>
        <p:nvSpPr>
          <p:cNvPr id="7" name="page">
            <a:extLst xmlns:a="http://schemas.openxmlformats.org/drawingml/2006/main">
              <a:ext uri="{FF2B5EF4-FFF2-40B4-BE49-F238E27FC236}">
                <a16:creationId xmlns:a16="http://schemas.microsoft.com/office/drawing/2014/main" id="{55C2A80F-2C6C-4835-AB96-3AFA97B40183}"/>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637573"/>
                </a:solidFill>
                <a:latin typeface="Arial"/>
                <a:ea typeface="Arial"/>
                <a:cs typeface="Arial"/>
              </a:defRPr>
            </a:defPPr>
            <a:lvl1pPr>
              <a:defRPr sz="1275" b="0">
                <a:solidFill>
                  <a:srgbClr val="637573"/>
                </a:solidFill>
                <a:latin typeface="Arial"/>
                <a:ea typeface="Arial"/>
                <a:cs typeface="Arial"/>
              </a:defRPr>
            </a:lvl1pPr>
            <a:lvl2pPr>
              <a:defRPr sz="1275" b="0">
                <a:solidFill>
                  <a:srgbClr val="637573"/>
                </a:solidFill>
                <a:latin typeface="Arial"/>
                <a:ea typeface="Arial"/>
                <a:cs typeface="Arial"/>
              </a:defRPr>
            </a:lvl2pPr>
            <a:lvl3pPr>
              <a:defRPr sz="1275" b="0">
                <a:solidFill>
                  <a:srgbClr val="637573"/>
                </a:solidFill>
                <a:latin typeface="Arial"/>
                <a:ea typeface="Arial"/>
                <a:cs typeface="Arial"/>
              </a:defRPr>
            </a:lvl3pPr>
            <a:lvl4pPr>
              <a:defRPr sz="1275" b="0">
                <a:solidFill>
                  <a:srgbClr val="637573"/>
                </a:solidFill>
                <a:latin typeface="Arial"/>
                <a:ea typeface="Arial"/>
                <a:cs typeface="Arial"/>
              </a:defRPr>
            </a:lvl4pPr>
            <a:lvl5pPr>
              <a:defRPr sz="1275" b="0">
                <a:solidFill>
                  <a:srgbClr val="637573"/>
                </a:solidFill>
                <a:latin typeface="Arial"/>
                <a:ea typeface="Arial"/>
                <a:cs typeface="Arial"/>
              </a:defRPr>
            </a:lvl5pPr>
            <a:lvl6pPr>
              <a:defRPr sz="1275" b="0">
                <a:solidFill>
                  <a:srgbClr val="637573"/>
                </a:solidFill>
                <a:latin typeface="Arial"/>
                <a:ea typeface="Arial"/>
                <a:cs typeface="Arial"/>
              </a:defRPr>
            </a:lvl6pPr>
            <a:lvl7pPr>
              <a:defRPr sz="1275" b="0">
                <a:solidFill>
                  <a:srgbClr val="637573"/>
                </a:solidFill>
                <a:latin typeface="Arial"/>
                <a:ea typeface="Arial"/>
                <a:cs typeface="Arial"/>
              </a:defRPr>
            </a:lvl7pPr>
            <a:lvl8pPr>
              <a:defRPr sz="1275" b="0">
                <a:solidFill>
                  <a:srgbClr val="637573"/>
                </a:solidFill>
                <a:latin typeface="Arial"/>
                <a:ea typeface="Arial"/>
                <a:cs typeface="Arial"/>
              </a:defRPr>
            </a:lvl8pPr>
            <a:lvl9pPr>
              <a:defRPr sz="1275" b="0">
                <a:solidFill>
                  <a:srgbClr val="637573"/>
                </a:solidFill>
                <a:latin typeface="Arial"/>
                <a:ea typeface="Arial"/>
                <a:cs typeface="Arial"/>
              </a:defRPr>
            </a:lvl9pPr>
          </a:lstStyle>
          <a:p xmlns:a="http://schemas.openxmlformats.org/drawingml/2006/main">
            <a:pPr>
              <a:defRPr sz="1275" b="0">
                <a:solidFill>
                  <a:srgbClr val="637573"/>
                </a:solidFill>
                <a:latin typeface="Arial"/>
                <a:ea typeface="Arial"/>
                <a:cs typeface="Arial"/>
              </a:defRPr>
            </a:pPr>
            <a:r>
              <a:rPr sz="1275" b="0">
                <a:solidFill>
                  <a:srgbClr val="637573"/>
                </a:solidFill>
                <a:latin typeface="Arial"/>
                <a:ea typeface="Arial"/>
                <a:cs typeface="Arial"/>
              </a:rPr>
              <a:t>Blog PDR   6</a:t>
            </a:r>
          </a:p>
        </p:txBody>
      </p:sp>
    </p:spTree>
    <p:extLst>
      <p:ext uri="{BB962C8B-B14F-4D97-AF65-F5344CB8AC3E}">
        <p14:creationId xmlns:p14="http://schemas.microsoft.com/office/powerpoint/2010/main" val="1598957373"/>
      </p:ext>
    </p:extLst>
  </p:cSld>
</p:sld>
</file>

<file path=ppt/slides/slide7.xml><?xml version="1.0" encoding="utf-8"?>
<p:sld xmlns:p="http://schemas.openxmlformats.org/presentationml/2006/main">
  <p:cSld>
    <p:bg>
      <p:bgPr>
        <a:solidFill xmlns:a="http://schemas.openxmlformats.org/drawingml/2006/main">
          <a:srgbClr val="FCFAF5"/>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6DF36F14-8247-49EC-AB1D-F83352D2E055}"/>
              </a:ext>
            </a:extLst>
          </p:cNvPr>
          <p:cNvSpPr>
            <a:spLocks xmlns:a="http://schemas.openxmlformats.org/drawingml/2006/main" noGrp="1"/>
          </p:cNvSpPr>
          <p:nvPr/>
        </p:nvSpPr>
        <p:spPr>
          <a:xfrm xmlns:a="http://schemas.openxmlformats.org/drawingml/2006/main">
            <a:off x="666750" y="4572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525" b="1">
                <a:solidFill>
                  <a:srgbClr val="215E5C"/>
                </a:solidFill>
                <a:latin typeface="Arial"/>
                <a:ea typeface="Arial"/>
                <a:cs typeface="Arial"/>
              </a:defRPr>
            </a:defPPr>
            <a:lvl1pPr>
              <a:defRPr sz="3525" b="1">
                <a:solidFill>
                  <a:srgbClr val="215E5C"/>
                </a:solidFill>
                <a:latin typeface="Arial"/>
                <a:ea typeface="Arial"/>
                <a:cs typeface="Arial"/>
              </a:defRPr>
            </a:lvl1pPr>
            <a:lvl2pPr>
              <a:defRPr sz="3525" b="1">
                <a:solidFill>
                  <a:srgbClr val="215E5C"/>
                </a:solidFill>
                <a:latin typeface="Arial"/>
                <a:ea typeface="Arial"/>
                <a:cs typeface="Arial"/>
              </a:defRPr>
            </a:lvl2pPr>
            <a:lvl3pPr>
              <a:defRPr sz="3525" b="1">
                <a:solidFill>
                  <a:srgbClr val="215E5C"/>
                </a:solidFill>
                <a:latin typeface="Arial"/>
                <a:ea typeface="Arial"/>
                <a:cs typeface="Arial"/>
              </a:defRPr>
            </a:lvl3pPr>
            <a:lvl4pPr>
              <a:defRPr sz="3525" b="1">
                <a:solidFill>
                  <a:srgbClr val="215E5C"/>
                </a:solidFill>
                <a:latin typeface="Arial"/>
                <a:ea typeface="Arial"/>
                <a:cs typeface="Arial"/>
              </a:defRPr>
            </a:lvl4pPr>
            <a:lvl5pPr>
              <a:defRPr sz="3525" b="1">
                <a:solidFill>
                  <a:srgbClr val="215E5C"/>
                </a:solidFill>
                <a:latin typeface="Arial"/>
                <a:ea typeface="Arial"/>
                <a:cs typeface="Arial"/>
              </a:defRPr>
            </a:lvl5pPr>
            <a:lvl6pPr>
              <a:defRPr sz="3525" b="1">
                <a:solidFill>
                  <a:srgbClr val="215E5C"/>
                </a:solidFill>
                <a:latin typeface="Arial"/>
                <a:ea typeface="Arial"/>
                <a:cs typeface="Arial"/>
              </a:defRPr>
            </a:lvl6pPr>
            <a:lvl7pPr>
              <a:defRPr sz="3525" b="1">
                <a:solidFill>
                  <a:srgbClr val="215E5C"/>
                </a:solidFill>
                <a:latin typeface="Arial"/>
                <a:ea typeface="Arial"/>
                <a:cs typeface="Arial"/>
              </a:defRPr>
            </a:lvl7pPr>
            <a:lvl8pPr>
              <a:defRPr sz="3525" b="1">
                <a:solidFill>
                  <a:srgbClr val="215E5C"/>
                </a:solidFill>
                <a:latin typeface="Arial"/>
                <a:ea typeface="Arial"/>
                <a:cs typeface="Arial"/>
              </a:defRPr>
            </a:lvl8pPr>
            <a:lvl9pPr>
              <a:defRPr sz="3525" b="1">
                <a:solidFill>
                  <a:srgbClr val="215E5C"/>
                </a:solidFill>
                <a:latin typeface="Arial"/>
                <a:ea typeface="Arial"/>
                <a:cs typeface="Arial"/>
              </a:defRPr>
            </a:lvl9pPr>
          </a:lstStyle>
          <a:p xmlns:a="http://schemas.openxmlformats.org/drawingml/2006/main">
            <a:pPr>
              <a:defRPr sz="3525" b="1">
                <a:solidFill>
                  <a:srgbClr val="215E5C"/>
                </a:solidFill>
                <a:latin typeface="Arial"/>
                <a:ea typeface="Arial"/>
                <a:cs typeface="Arial"/>
              </a:defRPr>
            </a:pPr>
            <a:r>
              <a:rPr sz="3525" b="1">
                <a:solidFill>
                  <a:srgbClr val="215E5C"/>
                </a:solidFill>
                <a:latin typeface="Arial"/>
                <a:ea typeface="Arial"/>
                <a:cs typeface="Arial"/>
              </a:rPr>
              <a:t>Kaynak bilgisi ve kullanım koşulu</a:t>
            </a:r>
          </a:p>
        </p:txBody>
      </p:sp>
      <p:sp>
        <p:nvSpPr>
          <p:cNvPr id="2" name="lead">
            <a:extLst xmlns:a="http://schemas.openxmlformats.org/drawingml/2006/main">
              <a:ext uri="{FF2B5EF4-FFF2-40B4-BE49-F238E27FC236}">
                <a16:creationId xmlns:a16="http://schemas.microsoft.com/office/drawing/2014/main" id="{22F2AEE4-85C3-4B01-BC79-A3BA14C1438D}"/>
              </a:ext>
            </a:extLst>
          </p:cNvPr>
          <p:cNvSpPr>
            <a:spLocks xmlns:a="http://schemas.openxmlformats.org/drawingml/2006/main" noGrp="1"/>
          </p:cNvSpPr>
          <p:nvPr/>
        </p:nvSpPr>
        <p:spPr>
          <a:xfrm xmlns:a="http://schemas.openxmlformats.org/drawingml/2006/main">
            <a:off x="666750" y="1762125"/>
            <a:ext cx="10858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0">
                <a:solidFill>
                  <a:srgbClr val="243445"/>
                </a:solidFill>
                <a:latin typeface="Arial"/>
                <a:ea typeface="Arial"/>
                <a:cs typeface="Arial"/>
              </a:defRPr>
            </a:defPPr>
            <a:lvl1pPr>
              <a:defRPr sz="2325" b="0">
                <a:solidFill>
                  <a:srgbClr val="243445"/>
                </a:solidFill>
                <a:latin typeface="Arial"/>
                <a:ea typeface="Arial"/>
                <a:cs typeface="Arial"/>
              </a:defRPr>
            </a:lvl1pPr>
            <a:lvl2pPr>
              <a:defRPr sz="2325" b="0">
                <a:solidFill>
                  <a:srgbClr val="243445"/>
                </a:solidFill>
                <a:latin typeface="Arial"/>
                <a:ea typeface="Arial"/>
                <a:cs typeface="Arial"/>
              </a:defRPr>
            </a:lvl2pPr>
            <a:lvl3pPr>
              <a:defRPr sz="2325" b="0">
                <a:solidFill>
                  <a:srgbClr val="243445"/>
                </a:solidFill>
                <a:latin typeface="Arial"/>
                <a:ea typeface="Arial"/>
                <a:cs typeface="Arial"/>
              </a:defRPr>
            </a:lvl3pPr>
            <a:lvl4pPr>
              <a:defRPr sz="2325" b="0">
                <a:solidFill>
                  <a:srgbClr val="243445"/>
                </a:solidFill>
                <a:latin typeface="Arial"/>
                <a:ea typeface="Arial"/>
                <a:cs typeface="Arial"/>
              </a:defRPr>
            </a:lvl4pPr>
            <a:lvl5pPr>
              <a:defRPr sz="2325" b="0">
                <a:solidFill>
                  <a:srgbClr val="243445"/>
                </a:solidFill>
                <a:latin typeface="Arial"/>
                <a:ea typeface="Arial"/>
                <a:cs typeface="Arial"/>
              </a:defRPr>
            </a:lvl5pPr>
            <a:lvl6pPr>
              <a:defRPr sz="2325" b="0">
                <a:solidFill>
                  <a:srgbClr val="243445"/>
                </a:solidFill>
                <a:latin typeface="Arial"/>
                <a:ea typeface="Arial"/>
                <a:cs typeface="Arial"/>
              </a:defRPr>
            </a:lvl6pPr>
            <a:lvl7pPr>
              <a:defRPr sz="2325" b="0">
                <a:solidFill>
                  <a:srgbClr val="243445"/>
                </a:solidFill>
                <a:latin typeface="Arial"/>
                <a:ea typeface="Arial"/>
                <a:cs typeface="Arial"/>
              </a:defRPr>
            </a:lvl7pPr>
            <a:lvl8pPr>
              <a:defRPr sz="2325" b="0">
                <a:solidFill>
                  <a:srgbClr val="243445"/>
                </a:solidFill>
                <a:latin typeface="Arial"/>
                <a:ea typeface="Arial"/>
                <a:cs typeface="Arial"/>
              </a:defRPr>
            </a:lvl8pPr>
            <a:lvl9pPr>
              <a:defRPr sz="2325" b="0">
                <a:solidFill>
                  <a:srgbClr val="243445"/>
                </a:solidFill>
                <a:latin typeface="Arial"/>
                <a:ea typeface="Arial"/>
                <a:cs typeface="Arial"/>
              </a:defRPr>
            </a:lvl9pPr>
          </a:lstStyle>
          <a:p xmlns:a="http://schemas.openxmlformats.org/drawingml/2006/main">
            <a:pPr>
              <a:defRPr sz="2325" b="0">
                <a:solidFill>
                  <a:srgbClr val="243445"/>
                </a:solidFill>
                <a:latin typeface="Arial"/>
                <a:ea typeface="Arial"/>
                <a:cs typeface="Arial"/>
              </a:defRPr>
            </a:pPr>
            <a:r>
              <a:rPr sz="2325" b="0">
                <a:solidFill>
                  <a:srgbClr val="243445"/>
                </a:solidFill>
                <a:latin typeface="Arial"/>
                <a:ea typeface="Arial"/>
                <a:cs typeface="Arial"/>
              </a:rPr>
              <a:t>“Nereden aldım?” ve “Nasıl kullanabilirim?” sorularını birlikte kontrol ederim.</a:t>
            </a:r>
          </a:p>
        </p:txBody>
      </p:sp>
      <p:sp>
        <p:nvSpPr>
          <p:cNvPr id="3" name="left-heading">
            <a:extLst xmlns:a="http://schemas.openxmlformats.org/drawingml/2006/main">
              <a:ext uri="{FF2B5EF4-FFF2-40B4-BE49-F238E27FC236}">
                <a16:creationId xmlns:a16="http://schemas.microsoft.com/office/drawing/2014/main" id="{94E90BCD-5FC1-4115-AA52-D2FDE5FC1CC0}"/>
              </a:ext>
            </a:extLst>
          </p:cNvPr>
          <p:cNvSpPr>
            <a:spLocks xmlns:a="http://schemas.openxmlformats.org/drawingml/2006/main" noGrp="1"/>
          </p:cNvSpPr>
          <p:nvPr/>
        </p:nvSpPr>
        <p:spPr>
          <a:xfrm xmlns:a="http://schemas.openxmlformats.org/drawingml/2006/main">
            <a:off x="666750" y="316230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Kaynak bilgisi</a:t>
            </a:r>
          </a:p>
        </p:txBody>
      </p:sp>
      <p:sp>
        <p:nvSpPr>
          <p:cNvPr id="4" name="left-body">
            <a:extLst xmlns:a="http://schemas.openxmlformats.org/drawingml/2006/main">
              <a:ext uri="{FF2B5EF4-FFF2-40B4-BE49-F238E27FC236}">
                <a16:creationId xmlns:a16="http://schemas.microsoft.com/office/drawing/2014/main" id="{8F9A97EE-721F-46B7-B257-390FF176973E}"/>
              </a:ext>
            </a:extLst>
          </p:cNvPr>
          <p:cNvSpPr>
            <a:spLocks xmlns:a="http://schemas.openxmlformats.org/drawingml/2006/main" noGrp="1"/>
          </p:cNvSpPr>
          <p:nvPr/>
        </p:nvSpPr>
        <p:spPr>
          <a:xfrm xmlns:a="http://schemas.openxmlformats.org/drawingml/2006/main">
            <a:off x="666750" y="3781425"/>
            <a:ext cx="51149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Hazırlayan kişi veya kurum</a:t>
            </a:r>
            <a:br>
              <a:rPr sz="2175" b="0">
                <a:solidFill>
                  <a:srgbClr val="243445"/>
                </a:solidFill>
                <a:latin typeface="Arial"/>
                <a:ea typeface="Arial"/>
                <a:cs typeface="Arial"/>
              </a:rPr>
            </a:br>
            <a:r>
              <a:rPr sz="2175" b="0">
                <a:solidFill>
                  <a:srgbClr val="243445"/>
                </a:solidFill>
                <a:latin typeface="Arial"/>
                <a:ea typeface="Arial"/>
                <a:cs typeface="Arial"/>
              </a:rPr>
              <a:t>Eser ya da sayfa adı varsa adı</a:t>
            </a:r>
            <a:br>
              <a:rPr sz="2175" b="0">
                <a:solidFill>
                  <a:srgbClr val="243445"/>
                </a:solidFill>
                <a:latin typeface="Arial"/>
                <a:ea typeface="Arial"/>
                <a:cs typeface="Arial"/>
              </a:rPr>
            </a:br>
            <a:r>
              <a:rPr sz="2175" b="0">
                <a:solidFill>
                  <a:srgbClr val="243445"/>
                </a:solidFill>
                <a:latin typeface="Arial"/>
                <a:ea typeface="Arial"/>
                <a:cs typeface="Arial"/>
              </a:rPr>
              <a:t>İçeriğin bulunduğu asıl bağlantı</a:t>
            </a:r>
          </a:p>
        </p:txBody>
      </p:sp>
      <p:sp>
        <p:nvSpPr>
          <p:cNvPr id="5" name="right-heading">
            <a:extLst xmlns:a="http://schemas.openxmlformats.org/drawingml/2006/main">
              <a:ext uri="{FF2B5EF4-FFF2-40B4-BE49-F238E27FC236}">
                <a16:creationId xmlns:a16="http://schemas.microsoft.com/office/drawing/2014/main" id="{5893BE9E-0A64-41C6-82D2-A2401986EF40}"/>
              </a:ext>
            </a:extLst>
          </p:cNvPr>
          <p:cNvSpPr>
            <a:spLocks xmlns:a="http://schemas.openxmlformats.org/drawingml/2006/main" noGrp="1"/>
          </p:cNvSpPr>
          <p:nvPr/>
        </p:nvSpPr>
        <p:spPr>
          <a:xfrm xmlns:a="http://schemas.openxmlformats.org/drawingml/2006/main">
            <a:off x="6477000" y="3162300"/>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Kullanım koşulu</a:t>
            </a:r>
          </a:p>
        </p:txBody>
      </p:sp>
      <p:sp>
        <p:nvSpPr>
          <p:cNvPr id="6" name="right-body">
            <a:extLst xmlns:a="http://schemas.openxmlformats.org/drawingml/2006/main">
              <a:ext uri="{FF2B5EF4-FFF2-40B4-BE49-F238E27FC236}">
                <a16:creationId xmlns:a16="http://schemas.microsoft.com/office/drawing/2014/main" id="{3AA56C3E-938E-4031-8E89-662F68608F88}"/>
              </a:ext>
            </a:extLst>
          </p:cNvPr>
          <p:cNvSpPr>
            <a:spLocks xmlns:a="http://schemas.openxmlformats.org/drawingml/2006/main" noGrp="1"/>
          </p:cNvSpPr>
          <p:nvPr/>
        </p:nvSpPr>
        <p:spPr>
          <a:xfrm xmlns:a="http://schemas.openxmlformats.org/drawingml/2006/main">
            <a:off x="6477000" y="3781425"/>
            <a:ext cx="504825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İzin veya lisans bilgisi</a:t>
            </a:r>
            <a:br>
              <a:rPr sz="2175" b="0">
                <a:solidFill>
                  <a:srgbClr val="243445"/>
                </a:solidFill>
                <a:latin typeface="Arial"/>
                <a:ea typeface="Arial"/>
                <a:cs typeface="Arial"/>
              </a:rPr>
            </a:br>
            <a:r>
              <a:rPr sz="2175" b="0">
                <a:solidFill>
                  <a:srgbClr val="243445"/>
                </a:solidFill>
                <a:latin typeface="Arial"/>
                <a:ea typeface="Arial"/>
                <a:cs typeface="Arial"/>
              </a:rPr>
              <a:t>Değişiklik yaptım mı?</a:t>
            </a:r>
            <a:br>
              <a:rPr sz="2175" b="0">
                <a:solidFill>
                  <a:srgbClr val="243445"/>
                </a:solidFill>
                <a:latin typeface="Arial"/>
                <a:ea typeface="Arial"/>
                <a:cs typeface="Arial"/>
              </a:rPr>
            </a:br>
            <a:r>
              <a:rPr sz="2175" b="0">
                <a:solidFill>
                  <a:srgbClr val="243445"/>
                </a:solidFill>
                <a:latin typeface="Arial"/>
                <a:ea typeface="Arial"/>
                <a:cs typeface="Arial"/>
              </a:rPr>
              <a:t>Belirsizlik varsa öğretmenle kontrol veya kendi görselini hazırlama</a:t>
            </a:r>
          </a:p>
        </p:txBody>
      </p:sp>
      <p:sp>
        <p:nvSpPr>
          <p:cNvPr id="7" name="page">
            <a:extLst xmlns:a="http://schemas.openxmlformats.org/drawingml/2006/main">
              <a:ext uri="{FF2B5EF4-FFF2-40B4-BE49-F238E27FC236}">
                <a16:creationId xmlns:a16="http://schemas.microsoft.com/office/drawing/2014/main" id="{5BFE99BE-549F-4786-BD6E-E6C0055DCDCD}"/>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637573"/>
                </a:solidFill>
                <a:latin typeface="Arial"/>
                <a:ea typeface="Arial"/>
                <a:cs typeface="Arial"/>
              </a:defRPr>
            </a:defPPr>
            <a:lvl1pPr>
              <a:defRPr sz="1275" b="0">
                <a:solidFill>
                  <a:srgbClr val="637573"/>
                </a:solidFill>
                <a:latin typeface="Arial"/>
                <a:ea typeface="Arial"/>
                <a:cs typeface="Arial"/>
              </a:defRPr>
            </a:lvl1pPr>
            <a:lvl2pPr>
              <a:defRPr sz="1275" b="0">
                <a:solidFill>
                  <a:srgbClr val="637573"/>
                </a:solidFill>
                <a:latin typeface="Arial"/>
                <a:ea typeface="Arial"/>
                <a:cs typeface="Arial"/>
              </a:defRPr>
            </a:lvl2pPr>
            <a:lvl3pPr>
              <a:defRPr sz="1275" b="0">
                <a:solidFill>
                  <a:srgbClr val="637573"/>
                </a:solidFill>
                <a:latin typeface="Arial"/>
                <a:ea typeface="Arial"/>
                <a:cs typeface="Arial"/>
              </a:defRPr>
            </a:lvl3pPr>
            <a:lvl4pPr>
              <a:defRPr sz="1275" b="0">
                <a:solidFill>
                  <a:srgbClr val="637573"/>
                </a:solidFill>
                <a:latin typeface="Arial"/>
                <a:ea typeface="Arial"/>
                <a:cs typeface="Arial"/>
              </a:defRPr>
            </a:lvl4pPr>
            <a:lvl5pPr>
              <a:defRPr sz="1275" b="0">
                <a:solidFill>
                  <a:srgbClr val="637573"/>
                </a:solidFill>
                <a:latin typeface="Arial"/>
                <a:ea typeface="Arial"/>
                <a:cs typeface="Arial"/>
              </a:defRPr>
            </a:lvl5pPr>
            <a:lvl6pPr>
              <a:defRPr sz="1275" b="0">
                <a:solidFill>
                  <a:srgbClr val="637573"/>
                </a:solidFill>
                <a:latin typeface="Arial"/>
                <a:ea typeface="Arial"/>
                <a:cs typeface="Arial"/>
              </a:defRPr>
            </a:lvl6pPr>
            <a:lvl7pPr>
              <a:defRPr sz="1275" b="0">
                <a:solidFill>
                  <a:srgbClr val="637573"/>
                </a:solidFill>
                <a:latin typeface="Arial"/>
                <a:ea typeface="Arial"/>
                <a:cs typeface="Arial"/>
              </a:defRPr>
            </a:lvl7pPr>
            <a:lvl8pPr>
              <a:defRPr sz="1275" b="0">
                <a:solidFill>
                  <a:srgbClr val="637573"/>
                </a:solidFill>
                <a:latin typeface="Arial"/>
                <a:ea typeface="Arial"/>
                <a:cs typeface="Arial"/>
              </a:defRPr>
            </a:lvl8pPr>
            <a:lvl9pPr>
              <a:defRPr sz="1275" b="0">
                <a:solidFill>
                  <a:srgbClr val="637573"/>
                </a:solidFill>
                <a:latin typeface="Arial"/>
                <a:ea typeface="Arial"/>
                <a:cs typeface="Arial"/>
              </a:defRPr>
            </a:lvl9pPr>
          </a:lstStyle>
          <a:p xmlns:a="http://schemas.openxmlformats.org/drawingml/2006/main">
            <a:pPr>
              <a:defRPr sz="1275" b="0">
                <a:solidFill>
                  <a:srgbClr val="637573"/>
                </a:solidFill>
                <a:latin typeface="Arial"/>
                <a:ea typeface="Arial"/>
                <a:cs typeface="Arial"/>
              </a:defRPr>
            </a:pPr>
            <a:r>
              <a:rPr sz="1275" b="0">
                <a:solidFill>
                  <a:srgbClr val="637573"/>
                </a:solidFill>
                <a:latin typeface="Arial"/>
                <a:ea typeface="Arial"/>
                <a:cs typeface="Arial"/>
              </a:rPr>
              <a:t>Blog PDR   7</a:t>
            </a:r>
          </a:p>
        </p:txBody>
      </p:sp>
    </p:spTree>
    <p:extLst>
      <p:ext uri="{BB962C8B-B14F-4D97-AF65-F5344CB8AC3E}">
        <p14:creationId xmlns:p14="http://schemas.microsoft.com/office/powerpoint/2010/main" val="1688512876"/>
      </p:ext>
    </p:extLst>
  </p:cSld>
</p:sld>
</file>

<file path=ppt/slides/slide8.xml><?xml version="1.0" encoding="utf-8"?>
<p:sld xmlns:p="http://schemas.openxmlformats.org/presentationml/2006/main">
  <p:cSld>
    <p:bg>
      <p:bgPr>
        <a:solidFill xmlns:a="http://schemas.openxmlformats.org/drawingml/2006/main">
          <a:srgbClr val="FCFAF5"/>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303F9205-7FD2-4F25-8CBF-5BE76C5D3881}"/>
              </a:ext>
            </a:extLst>
          </p:cNvPr>
          <p:cNvSpPr>
            <a:spLocks xmlns:a="http://schemas.openxmlformats.org/drawingml/2006/main" noGrp="1"/>
          </p:cNvSpPr>
          <p:nvPr/>
        </p:nvSpPr>
        <p:spPr>
          <a:xfrm xmlns:a="http://schemas.openxmlformats.org/drawingml/2006/main">
            <a:off x="666750" y="4572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525" b="1">
                <a:solidFill>
                  <a:srgbClr val="215E5C"/>
                </a:solidFill>
                <a:latin typeface="Arial"/>
                <a:ea typeface="Arial"/>
                <a:cs typeface="Arial"/>
              </a:defRPr>
            </a:defPPr>
            <a:lvl1pPr>
              <a:defRPr sz="3525" b="1">
                <a:solidFill>
                  <a:srgbClr val="215E5C"/>
                </a:solidFill>
                <a:latin typeface="Arial"/>
                <a:ea typeface="Arial"/>
                <a:cs typeface="Arial"/>
              </a:defRPr>
            </a:lvl1pPr>
            <a:lvl2pPr>
              <a:defRPr sz="3525" b="1">
                <a:solidFill>
                  <a:srgbClr val="215E5C"/>
                </a:solidFill>
                <a:latin typeface="Arial"/>
                <a:ea typeface="Arial"/>
                <a:cs typeface="Arial"/>
              </a:defRPr>
            </a:lvl2pPr>
            <a:lvl3pPr>
              <a:defRPr sz="3525" b="1">
                <a:solidFill>
                  <a:srgbClr val="215E5C"/>
                </a:solidFill>
                <a:latin typeface="Arial"/>
                <a:ea typeface="Arial"/>
                <a:cs typeface="Arial"/>
              </a:defRPr>
            </a:lvl3pPr>
            <a:lvl4pPr>
              <a:defRPr sz="3525" b="1">
                <a:solidFill>
                  <a:srgbClr val="215E5C"/>
                </a:solidFill>
                <a:latin typeface="Arial"/>
                <a:ea typeface="Arial"/>
                <a:cs typeface="Arial"/>
              </a:defRPr>
            </a:lvl4pPr>
            <a:lvl5pPr>
              <a:defRPr sz="3525" b="1">
                <a:solidFill>
                  <a:srgbClr val="215E5C"/>
                </a:solidFill>
                <a:latin typeface="Arial"/>
                <a:ea typeface="Arial"/>
                <a:cs typeface="Arial"/>
              </a:defRPr>
            </a:lvl5pPr>
            <a:lvl6pPr>
              <a:defRPr sz="3525" b="1">
                <a:solidFill>
                  <a:srgbClr val="215E5C"/>
                </a:solidFill>
                <a:latin typeface="Arial"/>
                <a:ea typeface="Arial"/>
                <a:cs typeface="Arial"/>
              </a:defRPr>
            </a:lvl6pPr>
            <a:lvl7pPr>
              <a:defRPr sz="3525" b="1">
                <a:solidFill>
                  <a:srgbClr val="215E5C"/>
                </a:solidFill>
                <a:latin typeface="Arial"/>
                <a:ea typeface="Arial"/>
                <a:cs typeface="Arial"/>
              </a:defRPr>
            </a:lvl7pPr>
            <a:lvl8pPr>
              <a:defRPr sz="3525" b="1">
                <a:solidFill>
                  <a:srgbClr val="215E5C"/>
                </a:solidFill>
                <a:latin typeface="Arial"/>
                <a:ea typeface="Arial"/>
                <a:cs typeface="Arial"/>
              </a:defRPr>
            </a:lvl8pPr>
            <a:lvl9pPr>
              <a:defRPr sz="3525" b="1">
                <a:solidFill>
                  <a:srgbClr val="215E5C"/>
                </a:solidFill>
                <a:latin typeface="Arial"/>
                <a:ea typeface="Arial"/>
                <a:cs typeface="Arial"/>
              </a:defRPr>
            </a:lvl9pPr>
          </a:lstStyle>
          <a:p xmlns:a="http://schemas.openxmlformats.org/drawingml/2006/main">
            <a:pPr>
              <a:defRPr sz="3525" b="1">
                <a:solidFill>
                  <a:srgbClr val="215E5C"/>
                </a:solidFill>
                <a:latin typeface="Arial"/>
                <a:ea typeface="Arial"/>
                <a:cs typeface="Arial"/>
              </a:defRPr>
            </a:pPr>
            <a:r>
              <a:rPr sz="3525" b="1">
                <a:solidFill>
                  <a:srgbClr val="215E5C"/>
                </a:solidFill>
                <a:latin typeface="Arial"/>
                <a:ea typeface="Arial"/>
                <a:cs typeface="Arial"/>
              </a:rPr>
              <a:t>CC BY 4.0 lisansı</a:t>
            </a:r>
          </a:p>
        </p:txBody>
      </p:sp>
      <p:sp>
        <p:nvSpPr>
          <p:cNvPr id="2" name="lead">
            <a:extLst xmlns:a="http://schemas.openxmlformats.org/drawingml/2006/main">
              <a:ext uri="{FF2B5EF4-FFF2-40B4-BE49-F238E27FC236}">
                <a16:creationId xmlns:a16="http://schemas.microsoft.com/office/drawing/2014/main" id="{322E1707-5CEC-48AE-A0E7-4C49582815EB}"/>
              </a:ext>
            </a:extLst>
          </p:cNvPr>
          <p:cNvSpPr>
            <a:spLocks xmlns:a="http://schemas.openxmlformats.org/drawingml/2006/main" noGrp="1"/>
          </p:cNvSpPr>
          <p:nvPr/>
        </p:nvSpPr>
        <p:spPr>
          <a:xfrm xmlns:a="http://schemas.openxmlformats.org/drawingml/2006/main">
            <a:off x="666750" y="1762125"/>
            <a:ext cx="10858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0">
                <a:solidFill>
                  <a:srgbClr val="243445"/>
                </a:solidFill>
                <a:latin typeface="Arial"/>
                <a:ea typeface="Arial"/>
                <a:cs typeface="Arial"/>
              </a:defRPr>
            </a:defPPr>
            <a:lvl1pPr>
              <a:defRPr sz="2325" b="0">
                <a:solidFill>
                  <a:srgbClr val="243445"/>
                </a:solidFill>
                <a:latin typeface="Arial"/>
                <a:ea typeface="Arial"/>
                <a:cs typeface="Arial"/>
              </a:defRPr>
            </a:lvl1pPr>
            <a:lvl2pPr>
              <a:defRPr sz="2325" b="0">
                <a:solidFill>
                  <a:srgbClr val="243445"/>
                </a:solidFill>
                <a:latin typeface="Arial"/>
                <a:ea typeface="Arial"/>
                <a:cs typeface="Arial"/>
              </a:defRPr>
            </a:lvl2pPr>
            <a:lvl3pPr>
              <a:defRPr sz="2325" b="0">
                <a:solidFill>
                  <a:srgbClr val="243445"/>
                </a:solidFill>
                <a:latin typeface="Arial"/>
                <a:ea typeface="Arial"/>
                <a:cs typeface="Arial"/>
              </a:defRPr>
            </a:lvl3pPr>
            <a:lvl4pPr>
              <a:defRPr sz="2325" b="0">
                <a:solidFill>
                  <a:srgbClr val="243445"/>
                </a:solidFill>
                <a:latin typeface="Arial"/>
                <a:ea typeface="Arial"/>
                <a:cs typeface="Arial"/>
              </a:defRPr>
            </a:lvl4pPr>
            <a:lvl5pPr>
              <a:defRPr sz="2325" b="0">
                <a:solidFill>
                  <a:srgbClr val="243445"/>
                </a:solidFill>
                <a:latin typeface="Arial"/>
                <a:ea typeface="Arial"/>
                <a:cs typeface="Arial"/>
              </a:defRPr>
            </a:lvl5pPr>
            <a:lvl6pPr>
              <a:defRPr sz="2325" b="0">
                <a:solidFill>
                  <a:srgbClr val="243445"/>
                </a:solidFill>
                <a:latin typeface="Arial"/>
                <a:ea typeface="Arial"/>
                <a:cs typeface="Arial"/>
              </a:defRPr>
            </a:lvl6pPr>
            <a:lvl7pPr>
              <a:defRPr sz="2325" b="0">
                <a:solidFill>
                  <a:srgbClr val="243445"/>
                </a:solidFill>
                <a:latin typeface="Arial"/>
                <a:ea typeface="Arial"/>
                <a:cs typeface="Arial"/>
              </a:defRPr>
            </a:lvl7pPr>
            <a:lvl8pPr>
              <a:defRPr sz="2325" b="0">
                <a:solidFill>
                  <a:srgbClr val="243445"/>
                </a:solidFill>
                <a:latin typeface="Arial"/>
                <a:ea typeface="Arial"/>
                <a:cs typeface="Arial"/>
              </a:defRPr>
            </a:lvl8pPr>
            <a:lvl9pPr>
              <a:defRPr sz="2325" b="0">
                <a:solidFill>
                  <a:srgbClr val="243445"/>
                </a:solidFill>
                <a:latin typeface="Arial"/>
                <a:ea typeface="Arial"/>
                <a:cs typeface="Arial"/>
              </a:defRPr>
            </a:lvl9pPr>
          </a:lstStyle>
          <a:p xmlns:a="http://schemas.openxmlformats.org/drawingml/2006/main">
            <a:pPr>
              <a:defRPr sz="2325" b="0">
                <a:solidFill>
                  <a:srgbClr val="243445"/>
                </a:solidFill>
                <a:latin typeface="Arial"/>
                <a:ea typeface="Arial"/>
                <a:cs typeface="Arial"/>
              </a:defRPr>
            </a:pPr>
            <a:r>
              <a:rPr sz="2325" b="0">
                <a:solidFill>
                  <a:srgbClr val="243445"/>
                </a:solidFill>
                <a:latin typeface="Arial"/>
                <a:ea typeface="Arial"/>
                <a:cs typeface="Arial"/>
              </a:rPr>
              <a:t>Bu lisansla paylaşılmış bir içerikte uygun atıf, lisans bağlantısı ve değişiklik bilgisi gerekir.</a:t>
            </a:r>
          </a:p>
        </p:txBody>
      </p:sp>
      <p:sp>
        <p:nvSpPr>
          <p:cNvPr id="3" name="left-heading">
            <a:extLst xmlns:a="http://schemas.openxmlformats.org/drawingml/2006/main">
              <a:ext uri="{FF2B5EF4-FFF2-40B4-BE49-F238E27FC236}">
                <a16:creationId xmlns:a16="http://schemas.microsoft.com/office/drawing/2014/main" id="{A565C70B-B524-4AB7-85CD-1322078B020C}"/>
              </a:ext>
            </a:extLst>
          </p:cNvPr>
          <p:cNvSpPr>
            <a:spLocks xmlns:a="http://schemas.openxmlformats.org/drawingml/2006/main" noGrp="1"/>
          </p:cNvSpPr>
          <p:nvPr/>
        </p:nvSpPr>
        <p:spPr>
          <a:xfrm xmlns:a="http://schemas.openxmlformats.org/drawingml/2006/main">
            <a:off x="666750" y="316230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Örnekte kontrol</a:t>
            </a:r>
          </a:p>
        </p:txBody>
      </p:sp>
      <p:sp>
        <p:nvSpPr>
          <p:cNvPr id="4" name="left-body">
            <a:extLst xmlns:a="http://schemas.openxmlformats.org/drawingml/2006/main">
              <a:ext uri="{FF2B5EF4-FFF2-40B4-BE49-F238E27FC236}">
                <a16:creationId xmlns:a16="http://schemas.microsoft.com/office/drawing/2014/main" id="{BAFF5E2B-E91A-4FF9-84A7-6DAA34369166}"/>
              </a:ext>
            </a:extLst>
          </p:cNvPr>
          <p:cNvSpPr>
            <a:spLocks xmlns:a="http://schemas.openxmlformats.org/drawingml/2006/main" noGrp="1"/>
          </p:cNvSpPr>
          <p:nvPr/>
        </p:nvSpPr>
        <p:spPr>
          <a:xfrm xmlns:a="http://schemas.openxmlformats.org/drawingml/2006/main">
            <a:off x="666750" y="3781425"/>
            <a:ext cx="51149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Gerçek hazırlayan ve asıl bağlantı belli mi?</a:t>
            </a:r>
            <a:br>
              <a:rPr sz="2175" b="0">
                <a:solidFill>
                  <a:srgbClr val="243445"/>
                </a:solidFill>
                <a:latin typeface="Arial"/>
                <a:ea typeface="Arial"/>
                <a:cs typeface="Arial"/>
              </a:rPr>
            </a:br>
            <a:r>
              <a:rPr sz="2175" b="0">
                <a:solidFill>
                  <a:srgbClr val="243445"/>
                </a:solidFill>
                <a:latin typeface="Arial"/>
                <a:ea typeface="Arial"/>
                <a:cs typeface="Arial"/>
              </a:rPr>
              <a:t>Lisans gerçekten bu içeriğe mi uygulanmış?</a:t>
            </a:r>
            <a:br>
              <a:rPr sz="2175" b="0">
                <a:solidFill>
                  <a:srgbClr val="243445"/>
                </a:solidFill>
                <a:latin typeface="Arial"/>
                <a:ea typeface="Arial"/>
                <a:cs typeface="Arial"/>
              </a:rPr>
            </a:br>
            <a:r>
              <a:rPr sz="2175" b="0">
                <a:solidFill>
                  <a:srgbClr val="243445"/>
                </a:solidFill>
                <a:latin typeface="Arial"/>
                <a:ea typeface="Arial"/>
                <a:cs typeface="Arial"/>
              </a:rPr>
              <a:t>Kırpma veya başka değişiklik yaptım mı?</a:t>
            </a:r>
          </a:p>
        </p:txBody>
      </p:sp>
      <p:sp>
        <p:nvSpPr>
          <p:cNvPr id="5" name="right-heading">
            <a:extLst xmlns:a="http://schemas.openxmlformats.org/drawingml/2006/main">
              <a:ext uri="{FF2B5EF4-FFF2-40B4-BE49-F238E27FC236}">
                <a16:creationId xmlns:a16="http://schemas.microsoft.com/office/drawing/2014/main" id="{2451322C-9441-44ED-82BB-D7F996AC7FBC}"/>
              </a:ext>
            </a:extLst>
          </p:cNvPr>
          <p:cNvSpPr>
            <a:spLocks xmlns:a="http://schemas.openxmlformats.org/drawingml/2006/main" noGrp="1"/>
          </p:cNvSpPr>
          <p:nvPr/>
        </p:nvSpPr>
        <p:spPr>
          <a:xfrm xmlns:a="http://schemas.openxmlformats.org/drawingml/2006/main">
            <a:off x="6477000" y="3162300"/>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Sınırını bilmek</a:t>
            </a:r>
          </a:p>
        </p:txBody>
      </p:sp>
      <p:sp>
        <p:nvSpPr>
          <p:cNvPr id="6" name="right-body">
            <a:extLst xmlns:a="http://schemas.openxmlformats.org/drawingml/2006/main">
              <a:ext uri="{FF2B5EF4-FFF2-40B4-BE49-F238E27FC236}">
                <a16:creationId xmlns:a16="http://schemas.microsoft.com/office/drawing/2014/main" id="{897A105B-19E8-4B2F-9CD8-2BDE15F1E88E}"/>
              </a:ext>
            </a:extLst>
          </p:cNvPr>
          <p:cNvSpPr>
            <a:spLocks xmlns:a="http://schemas.openxmlformats.org/drawingml/2006/main" noGrp="1"/>
          </p:cNvSpPr>
          <p:nvPr/>
        </p:nvSpPr>
        <p:spPr>
          <a:xfrm xmlns:a="http://schemas.openxmlformats.org/drawingml/2006/main">
            <a:off x="6477000" y="3781425"/>
            <a:ext cx="504825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Bütün görseller bu lisansa sahip değildir. Başka koşullar veya kişilik ve mahremiyet hakları da bulunabilir.</a:t>
            </a:r>
            <a:br>
              <a:rPr sz="2175" b="0">
                <a:solidFill>
                  <a:srgbClr val="243445"/>
                </a:solidFill>
                <a:latin typeface="Arial"/>
                <a:ea typeface="Arial"/>
                <a:cs typeface="Arial"/>
              </a:rPr>
            </a:br>
            <a:r>
              <a:rPr sz="2175" b="0">
                <a:solidFill>
                  <a:srgbClr val="243445"/>
                </a:solidFill>
                <a:latin typeface="Arial"/>
                <a:ea typeface="Arial"/>
                <a:cs typeface="Arial"/>
              </a:rPr>
              <a:t>Emin değilsen öğretmeninle kontrol et.</a:t>
            </a:r>
          </a:p>
        </p:txBody>
      </p:sp>
      <p:sp>
        <p:nvSpPr>
          <p:cNvPr id="7" name="page">
            <a:extLst xmlns:a="http://schemas.openxmlformats.org/drawingml/2006/main">
              <a:ext uri="{FF2B5EF4-FFF2-40B4-BE49-F238E27FC236}">
                <a16:creationId xmlns:a16="http://schemas.microsoft.com/office/drawing/2014/main" id="{FBA9031F-6A35-4019-A716-26AA850EFDDB}"/>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637573"/>
                </a:solidFill>
                <a:latin typeface="Arial"/>
                <a:ea typeface="Arial"/>
                <a:cs typeface="Arial"/>
              </a:defRPr>
            </a:defPPr>
            <a:lvl1pPr>
              <a:defRPr sz="1275" b="0">
                <a:solidFill>
                  <a:srgbClr val="637573"/>
                </a:solidFill>
                <a:latin typeface="Arial"/>
                <a:ea typeface="Arial"/>
                <a:cs typeface="Arial"/>
              </a:defRPr>
            </a:lvl1pPr>
            <a:lvl2pPr>
              <a:defRPr sz="1275" b="0">
                <a:solidFill>
                  <a:srgbClr val="637573"/>
                </a:solidFill>
                <a:latin typeface="Arial"/>
                <a:ea typeface="Arial"/>
                <a:cs typeface="Arial"/>
              </a:defRPr>
            </a:lvl2pPr>
            <a:lvl3pPr>
              <a:defRPr sz="1275" b="0">
                <a:solidFill>
                  <a:srgbClr val="637573"/>
                </a:solidFill>
                <a:latin typeface="Arial"/>
                <a:ea typeface="Arial"/>
                <a:cs typeface="Arial"/>
              </a:defRPr>
            </a:lvl3pPr>
            <a:lvl4pPr>
              <a:defRPr sz="1275" b="0">
                <a:solidFill>
                  <a:srgbClr val="637573"/>
                </a:solidFill>
                <a:latin typeface="Arial"/>
                <a:ea typeface="Arial"/>
                <a:cs typeface="Arial"/>
              </a:defRPr>
            </a:lvl4pPr>
            <a:lvl5pPr>
              <a:defRPr sz="1275" b="0">
                <a:solidFill>
                  <a:srgbClr val="637573"/>
                </a:solidFill>
                <a:latin typeface="Arial"/>
                <a:ea typeface="Arial"/>
                <a:cs typeface="Arial"/>
              </a:defRPr>
            </a:lvl5pPr>
            <a:lvl6pPr>
              <a:defRPr sz="1275" b="0">
                <a:solidFill>
                  <a:srgbClr val="637573"/>
                </a:solidFill>
                <a:latin typeface="Arial"/>
                <a:ea typeface="Arial"/>
                <a:cs typeface="Arial"/>
              </a:defRPr>
            </a:lvl6pPr>
            <a:lvl7pPr>
              <a:defRPr sz="1275" b="0">
                <a:solidFill>
                  <a:srgbClr val="637573"/>
                </a:solidFill>
                <a:latin typeface="Arial"/>
                <a:ea typeface="Arial"/>
                <a:cs typeface="Arial"/>
              </a:defRPr>
            </a:lvl7pPr>
            <a:lvl8pPr>
              <a:defRPr sz="1275" b="0">
                <a:solidFill>
                  <a:srgbClr val="637573"/>
                </a:solidFill>
                <a:latin typeface="Arial"/>
                <a:ea typeface="Arial"/>
                <a:cs typeface="Arial"/>
              </a:defRPr>
            </a:lvl8pPr>
            <a:lvl9pPr>
              <a:defRPr sz="1275" b="0">
                <a:solidFill>
                  <a:srgbClr val="637573"/>
                </a:solidFill>
                <a:latin typeface="Arial"/>
                <a:ea typeface="Arial"/>
                <a:cs typeface="Arial"/>
              </a:defRPr>
            </a:lvl9pPr>
          </a:lstStyle>
          <a:p xmlns:a="http://schemas.openxmlformats.org/drawingml/2006/main">
            <a:pPr>
              <a:defRPr sz="1275" b="0">
                <a:solidFill>
                  <a:srgbClr val="637573"/>
                </a:solidFill>
                <a:latin typeface="Arial"/>
                <a:ea typeface="Arial"/>
                <a:cs typeface="Arial"/>
              </a:defRPr>
            </a:pPr>
            <a:r>
              <a:rPr sz="1275" b="0">
                <a:solidFill>
                  <a:srgbClr val="637573"/>
                </a:solidFill>
                <a:latin typeface="Arial"/>
                <a:ea typeface="Arial"/>
                <a:cs typeface="Arial"/>
              </a:rPr>
              <a:t>Blog PDR   8</a:t>
            </a:r>
          </a:p>
        </p:txBody>
      </p:sp>
    </p:spTree>
    <p:extLst>
      <p:ext uri="{BB962C8B-B14F-4D97-AF65-F5344CB8AC3E}">
        <p14:creationId xmlns:p14="http://schemas.microsoft.com/office/powerpoint/2010/main" val="1173476091"/>
      </p:ext>
    </p:extLst>
  </p:cSld>
</p:sld>
</file>

<file path=ppt/slides/slide9.xml><?xml version="1.0" encoding="utf-8"?>
<p:sld xmlns:p="http://schemas.openxmlformats.org/presentationml/2006/main">
  <p:cSld>
    <p:bg>
      <p:bgPr>
        <a:solidFill xmlns:a="http://schemas.openxmlformats.org/drawingml/2006/main">
          <a:srgbClr val="FCFAF5"/>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313FFC9D-C143-4A3E-8518-A9974F78742A}"/>
              </a:ext>
            </a:extLst>
          </p:cNvPr>
          <p:cNvSpPr>
            <a:spLocks xmlns:a="http://schemas.openxmlformats.org/drawingml/2006/main" noGrp="1"/>
          </p:cNvSpPr>
          <p:nvPr/>
        </p:nvSpPr>
        <p:spPr>
          <a:xfrm xmlns:a="http://schemas.openxmlformats.org/drawingml/2006/main">
            <a:off x="666750" y="4572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525" b="1">
                <a:solidFill>
                  <a:srgbClr val="215E5C"/>
                </a:solidFill>
                <a:latin typeface="Arial"/>
                <a:ea typeface="Arial"/>
                <a:cs typeface="Arial"/>
              </a:defRPr>
            </a:defPPr>
            <a:lvl1pPr>
              <a:defRPr sz="3525" b="1">
                <a:solidFill>
                  <a:srgbClr val="215E5C"/>
                </a:solidFill>
                <a:latin typeface="Arial"/>
                <a:ea typeface="Arial"/>
                <a:cs typeface="Arial"/>
              </a:defRPr>
            </a:lvl1pPr>
            <a:lvl2pPr>
              <a:defRPr sz="3525" b="1">
                <a:solidFill>
                  <a:srgbClr val="215E5C"/>
                </a:solidFill>
                <a:latin typeface="Arial"/>
                <a:ea typeface="Arial"/>
                <a:cs typeface="Arial"/>
              </a:defRPr>
            </a:lvl2pPr>
            <a:lvl3pPr>
              <a:defRPr sz="3525" b="1">
                <a:solidFill>
                  <a:srgbClr val="215E5C"/>
                </a:solidFill>
                <a:latin typeface="Arial"/>
                <a:ea typeface="Arial"/>
                <a:cs typeface="Arial"/>
              </a:defRPr>
            </a:lvl3pPr>
            <a:lvl4pPr>
              <a:defRPr sz="3525" b="1">
                <a:solidFill>
                  <a:srgbClr val="215E5C"/>
                </a:solidFill>
                <a:latin typeface="Arial"/>
                <a:ea typeface="Arial"/>
                <a:cs typeface="Arial"/>
              </a:defRPr>
            </a:lvl4pPr>
            <a:lvl5pPr>
              <a:defRPr sz="3525" b="1">
                <a:solidFill>
                  <a:srgbClr val="215E5C"/>
                </a:solidFill>
                <a:latin typeface="Arial"/>
                <a:ea typeface="Arial"/>
                <a:cs typeface="Arial"/>
              </a:defRPr>
            </a:lvl5pPr>
            <a:lvl6pPr>
              <a:defRPr sz="3525" b="1">
                <a:solidFill>
                  <a:srgbClr val="215E5C"/>
                </a:solidFill>
                <a:latin typeface="Arial"/>
                <a:ea typeface="Arial"/>
                <a:cs typeface="Arial"/>
              </a:defRPr>
            </a:lvl6pPr>
            <a:lvl7pPr>
              <a:defRPr sz="3525" b="1">
                <a:solidFill>
                  <a:srgbClr val="215E5C"/>
                </a:solidFill>
                <a:latin typeface="Arial"/>
                <a:ea typeface="Arial"/>
                <a:cs typeface="Arial"/>
              </a:defRPr>
            </a:lvl7pPr>
            <a:lvl8pPr>
              <a:defRPr sz="3525" b="1">
                <a:solidFill>
                  <a:srgbClr val="215E5C"/>
                </a:solidFill>
                <a:latin typeface="Arial"/>
                <a:ea typeface="Arial"/>
                <a:cs typeface="Arial"/>
              </a:defRPr>
            </a:lvl8pPr>
            <a:lvl9pPr>
              <a:defRPr sz="3525" b="1">
                <a:solidFill>
                  <a:srgbClr val="215E5C"/>
                </a:solidFill>
                <a:latin typeface="Arial"/>
                <a:ea typeface="Arial"/>
                <a:cs typeface="Arial"/>
              </a:defRPr>
            </a:lvl9pPr>
          </a:lstStyle>
          <a:p xmlns:a="http://schemas.openxmlformats.org/drawingml/2006/main">
            <a:pPr>
              <a:defRPr sz="3525" b="1">
                <a:solidFill>
                  <a:srgbClr val="215E5C"/>
                </a:solidFill>
                <a:latin typeface="Arial"/>
                <a:ea typeface="Arial"/>
                <a:cs typeface="Arial"/>
              </a:defRPr>
            </a:pPr>
            <a:r>
              <a:rPr sz="3525" b="1">
                <a:solidFill>
                  <a:srgbClr val="215E5C"/>
                </a:solidFill>
                <a:latin typeface="Arial"/>
                <a:ea typeface="Arial"/>
                <a:cs typeface="Arial"/>
              </a:rPr>
              <a:t>Durum 3: grup sunumunda isimler</a:t>
            </a:r>
          </a:p>
        </p:txBody>
      </p:sp>
      <p:sp>
        <p:nvSpPr>
          <p:cNvPr id="2" name="lead">
            <a:extLst xmlns:a="http://schemas.openxmlformats.org/drawingml/2006/main">
              <a:ext uri="{FF2B5EF4-FFF2-40B4-BE49-F238E27FC236}">
                <a16:creationId xmlns:a16="http://schemas.microsoft.com/office/drawing/2014/main" id="{4DE2A6C3-66BC-4B61-A490-AF6ED1A4EA7F}"/>
              </a:ext>
            </a:extLst>
          </p:cNvPr>
          <p:cNvSpPr>
            <a:spLocks xmlns:a="http://schemas.openxmlformats.org/drawingml/2006/main" noGrp="1"/>
          </p:cNvSpPr>
          <p:nvPr/>
        </p:nvSpPr>
        <p:spPr>
          <a:xfrm xmlns:a="http://schemas.openxmlformats.org/drawingml/2006/main">
            <a:off x="666750" y="1762125"/>
            <a:ext cx="10858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0">
                <a:solidFill>
                  <a:srgbClr val="243445"/>
                </a:solidFill>
                <a:latin typeface="Arial"/>
                <a:ea typeface="Arial"/>
                <a:cs typeface="Arial"/>
              </a:defRPr>
            </a:defPPr>
            <a:lvl1pPr>
              <a:defRPr sz="2325" b="0">
                <a:solidFill>
                  <a:srgbClr val="243445"/>
                </a:solidFill>
                <a:latin typeface="Arial"/>
                <a:ea typeface="Arial"/>
                <a:cs typeface="Arial"/>
              </a:defRPr>
            </a:lvl1pPr>
            <a:lvl2pPr>
              <a:defRPr sz="2325" b="0">
                <a:solidFill>
                  <a:srgbClr val="243445"/>
                </a:solidFill>
                <a:latin typeface="Arial"/>
                <a:ea typeface="Arial"/>
                <a:cs typeface="Arial"/>
              </a:defRPr>
            </a:lvl2pPr>
            <a:lvl3pPr>
              <a:defRPr sz="2325" b="0">
                <a:solidFill>
                  <a:srgbClr val="243445"/>
                </a:solidFill>
                <a:latin typeface="Arial"/>
                <a:ea typeface="Arial"/>
                <a:cs typeface="Arial"/>
              </a:defRPr>
            </a:lvl3pPr>
            <a:lvl4pPr>
              <a:defRPr sz="2325" b="0">
                <a:solidFill>
                  <a:srgbClr val="243445"/>
                </a:solidFill>
                <a:latin typeface="Arial"/>
                <a:ea typeface="Arial"/>
                <a:cs typeface="Arial"/>
              </a:defRPr>
            </a:lvl4pPr>
            <a:lvl5pPr>
              <a:defRPr sz="2325" b="0">
                <a:solidFill>
                  <a:srgbClr val="243445"/>
                </a:solidFill>
                <a:latin typeface="Arial"/>
                <a:ea typeface="Arial"/>
                <a:cs typeface="Arial"/>
              </a:defRPr>
            </a:lvl5pPr>
            <a:lvl6pPr>
              <a:defRPr sz="2325" b="0">
                <a:solidFill>
                  <a:srgbClr val="243445"/>
                </a:solidFill>
                <a:latin typeface="Arial"/>
                <a:ea typeface="Arial"/>
                <a:cs typeface="Arial"/>
              </a:defRPr>
            </a:lvl6pPr>
            <a:lvl7pPr>
              <a:defRPr sz="2325" b="0">
                <a:solidFill>
                  <a:srgbClr val="243445"/>
                </a:solidFill>
                <a:latin typeface="Arial"/>
                <a:ea typeface="Arial"/>
                <a:cs typeface="Arial"/>
              </a:defRPr>
            </a:lvl7pPr>
            <a:lvl8pPr>
              <a:defRPr sz="2325" b="0">
                <a:solidFill>
                  <a:srgbClr val="243445"/>
                </a:solidFill>
                <a:latin typeface="Arial"/>
                <a:ea typeface="Arial"/>
                <a:cs typeface="Arial"/>
              </a:defRPr>
            </a:lvl8pPr>
            <a:lvl9pPr>
              <a:defRPr sz="2325" b="0">
                <a:solidFill>
                  <a:srgbClr val="243445"/>
                </a:solidFill>
                <a:latin typeface="Arial"/>
                <a:ea typeface="Arial"/>
                <a:cs typeface="Arial"/>
              </a:defRPr>
            </a:lvl9pPr>
          </a:lstStyle>
          <a:p xmlns:a="http://schemas.openxmlformats.org/drawingml/2006/main">
            <a:pPr>
              <a:defRPr sz="2325" b="0">
                <a:solidFill>
                  <a:srgbClr val="243445"/>
                </a:solidFill>
                <a:latin typeface="Arial"/>
                <a:ea typeface="Arial"/>
                <a:cs typeface="Arial"/>
              </a:defRPr>
            </a:pPr>
            <a:r>
              <a:rPr sz="2325" b="0">
                <a:solidFill>
                  <a:srgbClr val="243445"/>
                </a:solidFill>
                <a:latin typeface="Arial"/>
                <a:ea typeface="Arial"/>
                <a:cs typeface="Arial"/>
              </a:rPr>
              <a:t>Üç öğrenci bir sunum hazırlıyor. Biri araştırıyor, biri çiziyor, biri slaytları düzenliyor. Kapakta yalnız düzenleyen kişinin adı var.</a:t>
            </a:r>
          </a:p>
        </p:txBody>
      </p:sp>
      <p:sp>
        <p:nvSpPr>
          <p:cNvPr id="3" name="left-heading">
            <a:extLst xmlns:a="http://schemas.openxmlformats.org/drawingml/2006/main">
              <a:ext uri="{FF2B5EF4-FFF2-40B4-BE49-F238E27FC236}">
                <a16:creationId xmlns:a16="http://schemas.microsoft.com/office/drawing/2014/main" id="{BBAF5DA4-4458-4297-8943-B74AB27FD3ED}"/>
              </a:ext>
            </a:extLst>
          </p:cNvPr>
          <p:cNvSpPr>
            <a:spLocks xmlns:a="http://schemas.openxmlformats.org/drawingml/2006/main" noGrp="1"/>
          </p:cNvSpPr>
          <p:nvPr/>
        </p:nvSpPr>
        <p:spPr>
          <a:xfrm xmlns:a="http://schemas.openxmlformats.org/drawingml/2006/main">
            <a:off x="666750" y="316230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Konuşma sorusu</a:t>
            </a:r>
          </a:p>
        </p:txBody>
      </p:sp>
      <p:sp>
        <p:nvSpPr>
          <p:cNvPr id="4" name="left-body">
            <a:extLst xmlns:a="http://schemas.openxmlformats.org/drawingml/2006/main">
              <a:ext uri="{FF2B5EF4-FFF2-40B4-BE49-F238E27FC236}">
                <a16:creationId xmlns:a16="http://schemas.microsoft.com/office/drawing/2014/main" id="{358DFC89-25EB-4476-AF10-13956A37EADE}"/>
              </a:ext>
            </a:extLst>
          </p:cNvPr>
          <p:cNvSpPr>
            <a:spLocks xmlns:a="http://schemas.openxmlformats.org/drawingml/2006/main" noGrp="1"/>
          </p:cNvSpPr>
          <p:nvPr/>
        </p:nvSpPr>
        <p:spPr>
          <a:xfrm xmlns:a="http://schemas.openxmlformats.org/drawingml/2006/main">
            <a:off x="666750" y="3781425"/>
            <a:ext cx="51149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Sunumu gören kişi, çalışmanın tamamını kimin yaptığını düşünür?</a:t>
            </a:r>
            <a:br>
              <a:rPr sz="2175" b="0">
                <a:solidFill>
                  <a:srgbClr val="243445"/>
                </a:solidFill>
                <a:latin typeface="Arial"/>
                <a:ea typeface="Arial"/>
                <a:cs typeface="Arial"/>
              </a:rPr>
            </a:br>
            <a:r>
              <a:rPr sz="2175" b="0">
                <a:solidFill>
                  <a:srgbClr val="243445"/>
                </a:solidFill>
                <a:latin typeface="Arial"/>
                <a:ea typeface="Arial"/>
                <a:cs typeface="Arial"/>
              </a:rPr>
              <a:t>Hangi katkılar görünmüyor?</a:t>
            </a:r>
          </a:p>
        </p:txBody>
      </p:sp>
      <p:sp>
        <p:nvSpPr>
          <p:cNvPr id="5" name="right-heading">
            <a:extLst xmlns:a="http://schemas.openxmlformats.org/drawingml/2006/main">
              <a:ext uri="{FF2B5EF4-FFF2-40B4-BE49-F238E27FC236}">
                <a16:creationId xmlns:a16="http://schemas.microsoft.com/office/drawing/2014/main" id="{AF7F588C-A628-4EF8-8C15-46C28E735D52}"/>
              </a:ext>
            </a:extLst>
          </p:cNvPr>
          <p:cNvSpPr>
            <a:spLocks xmlns:a="http://schemas.openxmlformats.org/drawingml/2006/main" noGrp="1"/>
          </p:cNvSpPr>
          <p:nvPr/>
        </p:nvSpPr>
        <p:spPr>
          <a:xfrm xmlns:a="http://schemas.openxmlformats.org/drawingml/2006/main">
            <a:off x="6477000" y="3162300"/>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Daha açık bir kayıt</a:t>
            </a:r>
          </a:p>
        </p:txBody>
      </p:sp>
      <p:sp>
        <p:nvSpPr>
          <p:cNvPr id="6" name="right-body">
            <a:extLst xmlns:a="http://schemas.openxmlformats.org/drawingml/2006/main">
              <a:ext uri="{FF2B5EF4-FFF2-40B4-BE49-F238E27FC236}">
                <a16:creationId xmlns:a16="http://schemas.microsoft.com/office/drawing/2014/main" id="{594A04B7-8562-4D41-8F4B-839191D12E1F}"/>
              </a:ext>
            </a:extLst>
          </p:cNvPr>
          <p:cNvSpPr>
            <a:spLocks xmlns:a="http://schemas.openxmlformats.org/drawingml/2006/main" noGrp="1"/>
          </p:cNvSpPr>
          <p:nvPr/>
        </p:nvSpPr>
        <p:spPr>
          <a:xfrm xmlns:a="http://schemas.openxmlformats.org/drawingml/2006/main">
            <a:off x="6477000" y="3781425"/>
            <a:ext cx="504825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“Araştırma: Deniz</a:t>
            </a:r>
            <a:br>
              <a:rPr sz="2175" b="0">
                <a:solidFill>
                  <a:srgbClr val="243445"/>
                </a:solidFill>
                <a:latin typeface="Arial"/>
                <a:ea typeface="Arial"/>
                <a:cs typeface="Arial"/>
              </a:rPr>
            </a:br>
            <a:r>
              <a:rPr sz="2175" b="0">
                <a:solidFill>
                  <a:srgbClr val="243445"/>
                </a:solidFill>
                <a:latin typeface="Arial"/>
                <a:ea typeface="Arial"/>
                <a:cs typeface="Arial"/>
              </a:rPr>
              <a:t>Çizimler: Selin</a:t>
            </a:r>
            <a:br>
              <a:rPr sz="2175" b="0">
                <a:solidFill>
                  <a:srgbClr val="243445"/>
                </a:solidFill>
                <a:latin typeface="Arial"/>
                <a:ea typeface="Arial"/>
                <a:cs typeface="Arial"/>
              </a:rPr>
            </a:br>
            <a:r>
              <a:rPr sz="2175" b="0">
                <a:solidFill>
                  <a:srgbClr val="243445"/>
                </a:solidFill>
                <a:latin typeface="Arial"/>
                <a:ea typeface="Arial"/>
                <a:cs typeface="Arial"/>
              </a:rPr>
              <a:t>Slayt düzeni: Kerem”</a:t>
            </a:r>
            <a:br>
              <a:rPr sz="2175" b="0">
                <a:solidFill>
                  <a:srgbClr val="243445"/>
                </a:solidFill>
                <a:latin typeface="Arial"/>
                <a:ea typeface="Arial"/>
                <a:cs typeface="Arial"/>
              </a:rPr>
            </a:br>
            <a:r>
              <a:rPr sz="2175" b="0">
                <a:solidFill>
                  <a:srgbClr val="243445"/>
                </a:solidFill>
                <a:latin typeface="Arial"/>
                <a:ea typeface="Arial"/>
                <a:cs typeface="Arial"/>
              </a:rPr>
              <a:t>Yalnız gerçekten yapılan katkılar yazılır.</a:t>
            </a:r>
          </a:p>
        </p:txBody>
      </p:sp>
      <p:sp>
        <p:nvSpPr>
          <p:cNvPr id="7" name="page">
            <a:extLst xmlns:a="http://schemas.openxmlformats.org/drawingml/2006/main">
              <a:ext uri="{FF2B5EF4-FFF2-40B4-BE49-F238E27FC236}">
                <a16:creationId xmlns:a16="http://schemas.microsoft.com/office/drawing/2014/main" id="{BAE9ADB7-BD05-48A5-806A-525CD7BE0A33}"/>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637573"/>
                </a:solidFill>
                <a:latin typeface="Arial"/>
                <a:ea typeface="Arial"/>
                <a:cs typeface="Arial"/>
              </a:defRPr>
            </a:defPPr>
            <a:lvl1pPr>
              <a:defRPr sz="1275" b="0">
                <a:solidFill>
                  <a:srgbClr val="637573"/>
                </a:solidFill>
                <a:latin typeface="Arial"/>
                <a:ea typeface="Arial"/>
                <a:cs typeface="Arial"/>
              </a:defRPr>
            </a:lvl1pPr>
            <a:lvl2pPr>
              <a:defRPr sz="1275" b="0">
                <a:solidFill>
                  <a:srgbClr val="637573"/>
                </a:solidFill>
                <a:latin typeface="Arial"/>
                <a:ea typeface="Arial"/>
                <a:cs typeface="Arial"/>
              </a:defRPr>
            </a:lvl2pPr>
            <a:lvl3pPr>
              <a:defRPr sz="1275" b="0">
                <a:solidFill>
                  <a:srgbClr val="637573"/>
                </a:solidFill>
                <a:latin typeface="Arial"/>
                <a:ea typeface="Arial"/>
                <a:cs typeface="Arial"/>
              </a:defRPr>
            </a:lvl3pPr>
            <a:lvl4pPr>
              <a:defRPr sz="1275" b="0">
                <a:solidFill>
                  <a:srgbClr val="637573"/>
                </a:solidFill>
                <a:latin typeface="Arial"/>
                <a:ea typeface="Arial"/>
                <a:cs typeface="Arial"/>
              </a:defRPr>
            </a:lvl4pPr>
            <a:lvl5pPr>
              <a:defRPr sz="1275" b="0">
                <a:solidFill>
                  <a:srgbClr val="637573"/>
                </a:solidFill>
                <a:latin typeface="Arial"/>
                <a:ea typeface="Arial"/>
                <a:cs typeface="Arial"/>
              </a:defRPr>
            </a:lvl5pPr>
            <a:lvl6pPr>
              <a:defRPr sz="1275" b="0">
                <a:solidFill>
                  <a:srgbClr val="637573"/>
                </a:solidFill>
                <a:latin typeface="Arial"/>
                <a:ea typeface="Arial"/>
                <a:cs typeface="Arial"/>
              </a:defRPr>
            </a:lvl6pPr>
            <a:lvl7pPr>
              <a:defRPr sz="1275" b="0">
                <a:solidFill>
                  <a:srgbClr val="637573"/>
                </a:solidFill>
                <a:latin typeface="Arial"/>
                <a:ea typeface="Arial"/>
                <a:cs typeface="Arial"/>
              </a:defRPr>
            </a:lvl7pPr>
            <a:lvl8pPr>
              <a:defRPr sz="1275" b="0">
                <a:solidFill>
                  <a:srgbClr val="637573"/>
                </a:solidFill>
                <a:latin typeface="Arial"/>
                <a:ea typeface="Arial"/>
                <a:cs typeface="Arial"/>
              </a:defRPr>
            </a:lvl8pPr>
            <a:lvl9pPr>
              <a:defRPr sz="1275" b="0">
                <a:solidFill>
                  <a:srgbClr val="637573"/>
                </a:solidFill>
                <a:latin typeface="Arial"/>
                <a:ea typeface="Arial"/>
                <a:cs typeface="Arial"/>
              </a:defRPr>
            </a:lvl9pPr>
          </a:lstStyle>
          <a:p xmlns:a="http://schemas.openxmlformats.org/drawingml/2006/main">
            <a:pPr>
              <a:defRPr sz="1275" b="0">
                <a:solidFill>
                  <a:srgbClr val="637573"/>
                </a:solidFill>
                <a:latin typeface="Arial"/>
                <a:ea typeface="Arial"/>
                <a:cs typeface="Arial"/>
              </a:defRPr>
            </a:pPr>
            <a:r>
              <a:rPr sz="1275" b="0">
                <a:solidFill>
                  <a:srgbClr val="637573"/>
                </a:solidFill>
                <a:latin typeface="Arial"/>
                <a:ea typeface="Arial"/>
                <a:cs typeface="Arial"/>
              </a:rPr>
              <a:t>Blog PDR   9</a:t>
            </a:r>
          </a:p>
        </p:txBody>
      </p:sp>
    </p:spTree>
    <p:extLst>
      <p:ext uri="{BB962C8B-B14F-4D97-AF65-F5344CB8AC3E}">
        <p14:creationId xmlns:p14="http://schemas.microsoft.com/office/powerpoint/2010/main" val="907098158"/>
      </p:ext>
    </p:extLst>
  </p:cSld>
</p:sld>
</file>

<file path=ppt/slides/slide10.xml><?xml version="1.0" encoding="utf-8"?>
<p:sld xmlns:p="http://schemas.openxmlformats.org/presentationml/2006/main">
  <p:cSld>
    <p:bg>
      <p:bgPr>
        <a:solidFill xmlns:a="http://schemas.openxmlformats.org/drawingml/2006/main">
          <a:srgbClr val="FCFAF5"/>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189B4243-7574-4466-9276-0B4B320D2A5E}"/>
              </a:ext>
            </a:extLst>
          </p:cNvPr>
          <p:cNvSpPr>
            <a:spLocks xmlns:a="http://schemas.openxmlformats.org/drawingml/2006/main" noGrp="1"/>
          </p:cNvSpPr>
          <p:nvPr/>
        </p:nvSpPr>
        <p:spPr>
          <a:xfrm xmlns:a="http://schemas.openxmlformats.org/drawingml/2006/main">
            <a:off x="666750" y="4572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525" b="1">
                <a:solidFill>
                  <a:srgbClr val="215E5C"/>
                </a:solidFill>
                <a:latin typeface="Arial"/>
                <a:ea typeface="Arial"/>
                <a:cs typeface="Arial"/>
              </a:defRPr>
            </a:defPPr>
            <a:lvl1pPr>
              <a:defRPr sz="3525" b="1">
                <a:solidFill>
                  <a:srgbClr val="215E5C"/>
                </a:solidFill>
                <a:latin typeface="Arial"/>
                <a:ea typeface="Arial"/>
                <a:cs typeface="Arial"/>
              </a:defRPr>
            </a:lvl1pPr>
            <a:lvl2pPr>
              <a:defRPr sz="3525" b="1">
                <a:solidFill>
                  <a:srgbClr val="215E5C"/>
                </a:solidFill>
                <a:latin typeface="Arial"/>
                <a:ea typeface="Arial"/>
                <a:cs typeface="Arial"/>
              </a:defRPr>
            </a:lvl2pPr>
            <a:lvl3pPr>
              <a:defRPr sz="3525" b="1">
                <a:solidFill>
                  <a:srgbClr val="215E5C"/>
                </a:solidFill>
                <a:latin typeface="Arial"/>
                <a:ea typeface="Arial"/>
                <a:cs typeface="Arial"/>
              </a:defRPr>
            </a:lvl3pPr>
            <a:lvl4pPr>
              <a:defRPr sz="3525" b="1">
                <a:solidFill>
                  <a:srgbClr val="215E5C"/>
                </a:solidFill>
                <a:latin typeface="Arial"/>
                <a:ea typeface="Arial"/>
                <a:cs typeface="Arial"/>
              </a:defRPr>
            </a:lvl4pPr>
            <a:lvl5pPr>
              <a:defRPr sz="3525" b="1">
                <a:solidFill>
                  <a:srgbClr val="215E5C"/>
                </a:solidFill>
                <a:latin typeface="Arial"/>
                <a:ea typeface="Arial"/>
                <a:cs typeface="Arial"/>
              </a:defRPr>
            </a:lvl5pPr>
            <a:lvl6pPr>
              <a:defRPr sz="3525" b="1">
                <a:solidFill>
                  <a:srgbClr val="215E5C"/>
                </a:solidFill>
                <a:latin typeface="Arial"/>
                <a:ea typeface="Arial"/>
                <a:cs typeface="Arial"/>
              </a:defRPr>
            </a:lvl6pPr>
            <a:lvl7pPr>
              <a:defRPr sz="3525" b="1">
                <a:solidFill>
                  <a:srgbClr val="215E5C"/>
                </a:solidFill>
                <a:latin typeface="Arial"/>
                <a:ea typeface="Arial"/>
                <a:cs typeface="Arial"/>
              </a:defRPr>
            </a:lvl7pPr>
            <a:lvl8pPr>
              <a:defRPr sz="3525" b="1">
                <a:solidFill>
                  <a:srgbClr val="215E5C"/>
                </a:solidFill>
                <a:latin typeface="Arial"/>
                <a:ea typeface="Arial"/>
                <a:cs typeface="Arial"/>
              </a:defRPr>
            </a:lvl8pPr>
            <a:lvl9pPr>
              <a:defRPr sz="3525" b="1">
                <a:solidFill>
                  <a:srgbClr val="215E5C"/>
                </a:solidFill>
                <a:latin typeface="Arial"/>
                <a:ea typeface="Arial"/>
                <a:cs typeface="Arial"/>
              </a:defRPr>
            </a:lvl9pPr>
          </a:lstStyle>
          <a:p xmlns:a="http://schemas.openxmlformats.org/drawingml/2006/main">
            <a:pPr>
              <a:defRPr sz="3525" b="1">
                <a:solidFill>
                  <a:srgbClr val="215E5C"/>
                </a:solidFill>
                <a:latin typeface="Arial"/>
                <a:ea typeface="Arial"/>
                <a:cs typeface="Arial"/>
              </a:defRPr>
            </a:pPr>
            <a:r>
              <a:rPr sz="3525" b="1">
                <a:solidFill>
                  <a:srgbClr val="215E5C"/>
                </a:solidFill>
                <a:latin typeface="Arial"/>
                <a:ea typeface="Arial"/>
                <a:cs typeface="Arial"/>
              </a:rPr>
              <a:t>Kaydı birlikte düzeltmek</a:t>
            </a:r>
          </a:p>
        </p:txBody>
      </p:sp>
      <p:sp>
        <p:nvSpPr>
          <p:cNvPr id="2" name="lead">
            <a:extLst xmlns:a="http://schemas.openxmlformats.org/drawingml/2006/main">
              <a:ext uri="{FF2B5EF4-FFF2-40B4-BE49-F238E27FC236}">
                <a16:creationId xmlns:a16="http://schemas.microsoft.com/office/drawing/2014/main" id="{AC74F096-7C9B-4A82-9E01-BC013C4C0F26}"/>
              </a:ext>
            </a:extLst>
          </p:cNvPr>
          <p:cNvSpPr>
            <a:spLocks xmlns:a="http://schemas.openxmlformats.org/drawingml/2006/main" noGrp="1"/>
          </p:cNvSpPr>
          <p:nvPr/>
        </p:nvSpPr>
        <p:spPr>
          <a:xfrm xmlns:a="http://schemas.openxmlformats.org/drawingml/2006/main">
            <a:off x="666750" y="1762125"/>
            <a:ext cx="10858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0">
                <a:solidFill>
                  <a:srgbClr val="243445"/>
                </a:solidFill>
                <a:latin typeface="Arial"/>
                <a:ea typeface="Arial"/>
                <a:cs typeface="Arial"/>
              </a:defRPr>
            </a:defPPr>
            <a:lvl1pPr>
              <a:defRPr sz="2325" b="0">
                <a:solidFill>
                  <a:srgbClr val="243445"/>
                </a:solidFill>
                <a:latin typeface="Arial"/>
                <a:ea typeface="Arial"/>
                <a:cs typeface="Arial"/>
              </a:defRPr>
            </a:lvl1pPr>
            <a:lvl2pPr>
              <a:defRPr sz="2325" b="0">
                <a:solidFill>
                  <a:srgbClr val="243445"/>
                </a:solidFill>
                <a:latin typeface="Arial"/>
                <a:ea typeface="Arial"/>
                <a:cs typeface="Arial"/>
              </a:defRPr>
            </a:lvl2pPr>
            <a:lvl3pPr>
              <a:defRPr sz="2325" b="0">
                <a:solidFill>
                  <a:srgbClr val="243445"/>
                </a:solidFill>
                <a:latin typeface="Arial"/>
                <a:ea typeface="Arial"/>
                <a:cs typeface="Arial"/>
              </a:defRPr>
            </a:lvl3pPr>
            <a:lvl4pPr>
              <a:defRPr sz="2325" b="0">
                <a:solidFill>
                  <a:srgbClr val="243445"/>
                </a:solidFill>
                <a:latin typeface="Arial"/>
                <a:ea typeface="Arial"/>
                <a:cs typeface="Arial"/>
              </a:defRPr>
            </a:lvl4pPr>
            <a:lvl5pPr>
              <a:defRPr sz="2325" b="0">
                <a:solidFill>
                  <a:srgbClr val="243445"/>
                </a:solidFill>
                <a:latin typeface="Arial"/>
                <a:ea typeface="Arial"/>
                <a:cs typeface="Arial"/>
              </a:defRPr>
            </a:lvl5pPr>
            <a:lvl6pPr>
              <a:defRPr sz="2325" b="0">
                <a:solidFill>
                  <a:srgbClr val="243445"/>
                </a:solidFill>
                <a:latin typeface="Arial"/>
                <a:ea typeface="Arial"/>
                <a:cs typeface="Arial"/>
              </a:defRPr>
            </a:lvl6pPr>
            <a:lvl7pPr>
              <a:defRPr sz="2325" b="0">
                <a:solidFill>
                  <a:srgbClr val="243445"/>
                </a:solidFill>
                <a:latin typeface="Arial"/>
                <a:ea typeface="Arial"/>
                <a:cs typeface="Arial"/>
              </a:defRPr>
            </a:lvl7pPr>
            <a:lvl8pPr>
              <a:defRPr sz="2325" b="0">
                <a:solidFill>
                  <a:srgbClr val="243445"/>
                </a:solidFill>
                <a:latin typeface="Arial"/>
                <a:ea typeface="Arial"/>
                <a:cs typeface="Arial"/>
              </a:defRPr>
            </a:lvl8pPr>
            <a:lvl9pPr>
              <a:defRPr sz="2325" b="0">
                <a:solidFill>
                  <a:srgbClr val="243445"/>
                </a:solidFill>
                <a:latin typeface="Arial"/>
                <a:ea typeface="Arial"/>
                <a:cs typeface="Arial"/>
              </a:defRPr>
            </a:lvl9pPr>
          </a:lstStyle>
          <a:p xmlns:a="http://schemas.openxmlformats.org/drawingml/2006/main">
            <a:pPr>
              <a:defRPr sz="2325" b="0">
                <a:solidFill>
                  <a:srgbClr val="243445"/>
                </a:solidFill>
                <a:latin typeface="Arial"/>
                <a:ea typeface="Arial"/>
                <a:cs typeface="Arial"/>
              </a:defRPr>
            </a:pPr>
            <a:r>
              <a:rPr sz="2325" b="0">
                <a:solidFill>
                  <a:srgbClr val="243445"/>
                </a:solidFill>
                <a:latin typeface="Arial"/>
                <a:ea typeface="Arial"/>
                <a:cs typeface="Arial"/>
              </a:rPr>
              <a:t>Kurgu sunumda şu satır var: “Metin ve görsel: İnternet”. Başka bilgi yazılmamış.</a:t>
            </a:r>
          </a:p>
        </p:txBody>
      </p:sp>
      <p:sp>
        <p:nvSpPr>
          <p:cNvPr id="3" name="left-heading">
            <a:extLst xmlns:a="http://schemas.openxmlformats.org/drawingml/2006/main">
              <a:ext uri="{FF2B5EF4-FFF2-40B4-BE49-F238E27FC236}">
                <a16:creationId xmlns:a16="http://schemas.microsoft.com/office/drawing/2014/main" id="{ED9F9F94-AFA2-45CF-AADA-8ACEF17F09CC}"/>
              </a:ext>
            </a:extLst>
          </p:cNvPr>
          <p:cNvSpPr>
            <a:spLocks xmlns:a="http://schemas.openxmlformats.org/drawingml/2006/main" noGrp="1"/>
          </p:cNvSpPr>
          <p:nvPr/>
        </p:nvSpPr>
        <p:spPr>
          <a:xfrm xmlns:a="http://schemas.openxmlformats.org/drawingml/2006/main">
            <a:off x="666750" y="316230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Üç dakikada hazırlayın</a:t>
            </a:r>
          </a:p>
        </p:txBody>
      </p:sp>
      <p:sp>
        <p:nvSpPr>
          <p:cNvPr id="4" name="left-body">
            <a:extLst xmlns:a="http://schemas.openxmlformats.org/drawingml/2006/main">
              <a:ext uri="{FF2B5EF4-FFF2-40B4-BE49-F238E27FC236}">
                <a16:creationId xmlns:a16="http://schemas.microsoft.com/office/drawing/2014/main" id="{661A347D-8978-4F16-918A-733AC7B65EE0}"/>
              </a:ext>
            </a:extLst>
          </p:cNvPr>
          <p:cNvSpPr>
            <a:spLocks xmlns:a="http://schemas.openxmlformats.org/drawingml/2006/main" noGrp="1"/>
          </p:cNvSpPr>
          <p:nvPr/>
        </p:nvSpPr>
        <p:spPr>
          <a:xfrm xmlns:a="http://schemas.openxmlformats.org/drawingml/2006/main">
            <a:off x="666750" y="3781425"/>
            <a:ext cx="51149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Hangi metnin veya görselin alındığını sorun.</a:t>
            </a:r>
            <a:br>
              <a:rPr sz="2175" b="0">
                <a:solidFill>
                  <a:srgbClr val="243445"/>
                </a:solidFill>
                <a:latin typeface="Arial"/>
                <a:ea typeface="Arial"/>
                <a:cs typeface="Arial"/>
              </a:rPr>
            </a:br>
            <a:r>
              <a:rPr sz="2175" b="0">
                <a:solidFill>
                  <a:srgbClr val="243445"/>
                </a:solidFill>
                <a:latin typeface="Arial"/>
                <a:ea typeface="Arial"/>
                <a:cs typeface="Arial"/>
              </a:rPr>
              <a:t>Hazırlayan ve asıl bağlantı için iki boş alan açın.</a:t>
            </a:r>
            <a:br>
              <a:rPr sz="2175" b="0">
                <a:solidFill>
                  <a:srgbClr val="243445"/>
                </a:solidFill>
                <a:latin typeface="Arial"/>
                <a:ea typeface="Arial"/>
                <a:cs typeface="Arial"/>
              </a:rPr>
            </a:br>
            <a:r>
              <a:rPr sz="2175" b="0">
                <a:solidFill>
                  <a:srgbClr val="243445"/>
                </a:solidFill>
                <a:latin typeface="Arial"/>
                <a:ea typeface="Arial"/>
                <a:cs typeface="Arial"/>
              </a:rPr>
              <a:t>Kullanım bilgisi için kontrol edilecek yeri yazın.</a:t>
            </a:r>
          </a:p>
        </p:txBody>
      </p:sp>
      <p:sp>
        <p:nvSpPr>
          <p:cNvPr id="5" name="right-heading">
            <a:extLst xmlns:a="http://schemas.openxmlformats.org/drawingml/2006/main">
              <a:ext uri="{FF2B5EF4-FFF2-40B4-BE49-F238E27FC236}">
                <a16:creationId xmlns:a16="http://schemas.microsoft.com/office/drawing/2014/main" id="{2C9E3A67-6D46-4124-914B-2C85C5D7FF2A}"/>
              </a:ext>
            </a:extLst>
          </p:cNvPr>
          <p:cNvSpPr>
            <a:spLocks xmlns:a="http://schemas.openxmlformats.org/drawingml/2006/main" noGrp="1"/>
          </p:cNvSpPr>
          <p:nvPr/>
        </p:nvSpPr>
        <p:spPr>
          <a:xfrm xmlns:a="http://schemas.openxmlformats.org/drawingml/2006/main">
            <a:off x="6477000" y="3162300"/>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Bilgi yoksa kararınız</a:t>
            </a:r>
          </a:p>
        </p:txBody>
      </p:sp>
      <p:sp>
        <p:nvSpPr>
          <p:cNvPr id="6" name="right-body">
            <a:extLst xmlns:a="http://schemas.openxmlformats.org/drawingml/2006/main">
              <a:ext uri="{FF2B5EF4-FFF2-40B4-BE49-F238E27FC236}">
                <a16:creationId xmlns:a16="http://schemas.microsoft.com/office/drawing/2014/main" id="{A5929BE0-B98F-4656-86CC-6E434A8ED432}"/>
              </a:ext>
            </a:extLst>
          </p:cNvPr>
          <p:cNvSpPr>
            <a:spLocks xmlns:a="http://schemas.openxmlformats.org/drawingml/2006/main" noGrp="1"/>
          </p:cNvSpPr>
          <p:nvPr/>
        </p:nvSpPr>
        <p:spPr>
          <a:xfrm xmlns:a="http://schemas.openxmlformats.org/drawingml/2006/main">
            <a:off x="6477000" y="3781425"/>
            <a:ext cx="504825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“Hazırlayanı bulamadım. Kullanmadan öğretmenime soracağım.”</a:t>
            </a:r>
            <a:br>
              <a:rPr sz="2175" b="0">
                <a:solidFill>
                  <a:srgbClr val="243445"/>
                </a:solidFill>
                <a:latin typeface="Arial"/>
                <a:ea typeface="Arial"/>
                <a:cs typeface="Arial"/>
              </a:rPr>
            </a:br>
            <a:r>
              <a:rPr sz="2175" b="0">
                <a:solidFill>
                  <a:srgbClr val="243445"/>
                </a:solidFill>
                <a:latin typeface="Arial"/>
                <a:ea typeface="Arial"/>
                <a:cs typeface="Arial"/>
              </a:rPr>
              <a:t>Bir bilgi uydurmak yerine eksikliği ve sonraki adımı belirtin.</a:t>
            </a:r>
          </a:p>
        </p:txBody>
      </p:sp>
      <p:sp>
        <p:nvSpPr>
          <p:cNvPr id="7" name="page">
            <a:extLst xmlns:a="http://schemas.openxmlformats.org/drawingml/2006/main">
              <a:ext uri="{FF2B5EF4-FFF2-40B4-BE49-F238E27FC236}">
                <a16:creationId xmlns:a16="http://schemas.microsoft.com/office/drawing/2014/main" id="{117F5926-6793-402E-8FC4-BEFF7B8F396C}"/>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637573"/>
                </a:solidFill>
                <a:latin typeface="Arial"/>
                <a:ea typeface="Arial"/>
                <a:cs typeface="Arial"/>
              </a:defRPr>
            </a:defPPr>
            <a:lvl1pPr>
              <a:defRPr sz="1275" b="0">
                <a:solidFill>
                  <a:srgbClr val="637573"/>
                </a:solidFill>
                <a:latin typeface="Arial"/>
                <a:ea typeface="Arial"/>
                <a:cs typeface="Arial"/>
              </a:defRPr>
            </a:lvl1pPr>
            <a:lvl2pPr>
              <a:defRPr sz="1275" b="0">
                <a:solidFill>
                  <a:srgbClr val="637573"/>
                </a:solidFill>
                <a:latin typeface="Arial"/>
                <a:ea typeface="Arial"/>
                <a:cs typeface="Arial"/>
              </a:defRPr>
            </a:lvl2pPr>
            <a:lvl3pPr>
              <a:defRPr sz="1275" b="0">
                <a:solidFill>
                  <a:srgbClr val="637573"/>
                </a:solidFill>
                <a:latin typeface="Arial"/>
                <a:ea typeface="Arial"/>
                <a:cs typeface="Arial"/>
              </a:defRPr>
            </a:lvl3pPr>
            <a:lvl4pPr>
              <a:defRPr sz="1275" b="0">
                <a:solidFill>
                  <a:srgbClr val="637573"/>
                </a:solidFill>
                <a:latin typeface="Arial"/>
                <a:ea typeface="Arial"/>
                <a:cs typeface="Arial"/>
              </a:defRPr>
            </a:lvl4pPr>
            <a:lvl5pPr>
              <a:defRPr sz="1275" b="0">
                <a:solidFill>
                  <a:srgbClr val="637573"/>
                </a:solidFill>
                <a:latin typeface="Arial"/>
                <a:ea typeface="Arial"/>
                <a:cs typeface="Arial"/>
              </a:defRPr>
            </a:lvl5pPr>
            <a:lvl6pPr>
              <a:defRPr sz="1275" b="0">
                <a:solidFill>
                  <a:srgbClr val="637573"/>
                </a:solidFill>
                <a:latin typeface="Arial"/>
                <a:ea typeface="Arial"/>
                <a:cs typeface="Arial"/>
              </a:defRPr>
            </a:lvl6pPr>
            <a:lvl7pPr>
              <a:defRPr sz="1275" b="0">
                <a:solidFill>
                  <a:srgbClr val="637573"/>
                </a:solidFill>
                <a:latin typeface="Arial"/>
                <a:ea typeface="Arial"/>
                <a:cs typeface="Arial"/>
              </a:defRPr>
            </a:lvl7pPr>
            <a:lvl8pPr>
              <a:defRPr sz="1275" b="0">
                <a:solidFill>
                  <a:srgbClr val="637573"/>
                </a:solidFill>
                <a:latin typeface="Arial"/>
                <a:ea typeface="Arial"/>
                <a:cs typeface="Arial"/>
              </a:defRPr>
            </a:lvl8pPr>
            <a:lvl9pPr>
              <a:defRPr sz="1275" b="0">
                <a:solidFill>
                  <a:srgbClr val="637573"/>
                </a:solidFill>
                <a:latin typeface="Arial"/>
                <a:ea typeface="Arial"/>
                <a:cs typeface="Arial"/>
              </a:defRPr>
            </a:lvl9pPr>
          </a:lstStyle>
          <a:p xmlns:a="http://schemas.openxmlformats.org/drawingml/2006/main">
            <a:pPr>
              <a:defRPr sz="1275" b="0">
                <a:solidFill>
                  <a:srgbClr val="637573"/>
                </a:solidFill>
                <a:latin typeface="Arial"/>
                <a:ea typeface="Arial"/>
                <a:cs typeface="Arial"/>
              </a:defRPr>
            </a:pPr>
            <a:r>
              <a:rPr sz="1275" b="0">
                <a:solidFill>
                  <a:srgbClr val="637573"/>
                </a:solidFill>
                <a:latin typeface="Arial"/>
                <a:ea typeface="Arial"/>
                <a:cs typeface="Arial"/>
              </a:rPr>
              <a:t>Blog PDR   10</a:t>
            </a:r>
          </a:p>
        </p:txBody>
      </p:sp>
    </p:spTree>
    <p:extLst>
      <p:ext uri="{BB962C8B-B14F-4D97-AF65-F5344CB8AC3E}">
        <p14:creationId xmlns:p14="http://schemas.microsoft.com/office/powerpoint/2010/main" val="795397560"/>
      </p:ext>
    </p:extLst>
  </p:cSld>
</p:sld>
</file>

<file path=ppt/slides/slide11.xml><?xml version="1.0" encoding="utf-8"?>
<p:sld xmlns:p="http://schemas.openxmlformats.org/presentationml/2006/main">
  <p:cSld>
    <p:bg>
      <p:bgPr>
        <a:solidFill xmlns:a="http://schemas.openxmlformats.org/drawingml/2006/main">
          <a:srgbClr val="FCFAF5"/>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CBD5495C-4E8C-4A10-A4A0-7A1B51D2CE62}"/>
              </a:ext>
            </a:extLst>
          </p:cNvPr>
          <p:cNvSpPr>
            <a:spLocks xmlns:a="http://schemas.openxmlformats.org/drawingml/2006/main" noGrp="1"/>
          </p:cNvSpPr>
          <p:nvPr/>
        </p:nvSpPr>
        <p:spPr>
          <a:xfrm xmlns:a="http://schemas.openxmlformats.org/drawingml/2006/main">
            <a:off x="666750" y="4572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525" b="1">
                <a:solidFill>
                  <a:srgbClr val="215E5C"/>
                </a:solidFill>
                <a:latin typeface="Arial"/>
                <a:ea typeface="Arial"/>
                <a:cs typeface="Arial"/>
              </a:defRPr>
            </a:defPPr>
            <a:lvl1pPr>
              <a:defRPr sz="3525" b="1">
                <a:solidFill>
                  <a:srgbClr val="215E5C"/>
                </a:solidFill>
                <a:latin typeface="Arial"/>
                <a:ea typeface="Arial"/>
                <a:cs typeface="Arial"/>
              </a:defRPr>
            </a:lvl1pPr>
            <a:lvl2pPr>
              <a:defRPr sz="3525" b="1">
                <a:solidFill>
                  <a:srgbClr val="215E5C"/>
                </a:solidFill>
                <a:latin typeface="Arial"/>
                <a:ea typeface="Arial"/>
                <a:cs typeface="Arial"/>
              </a:defRPr>
            </a:lvl2pPr>
            <a:lvl3pPr>
              <a:defRPr sz="3525" b="1">
                <a:solidFill>
                  <a:srgbClr val="215E5C"/>
                </a:solidFill>
                <a:latin typeface="Arial"/>
                <a:ea typeface="Arial"/>
                <a:cs typeface="Arial"/>
              </a:defRPr>
            </a:lvl3pPr>
            <a:lvl4pPr>
              <a:defRPr sz="3525" b="1">
                <a:solidFill>
                  <a:srgbClr val="215E5C"/>
                </a:solidFill>
                <a:latin typeface="Arial"/>
                <a:ea typeface="Arial"/>
                <a:cs typeface="Arial"/>
              </a:defRPr>
            </a:lvl4pPr>
            <a:lvl5pPr>
              <a:defRPr sz="3525" b="1">
                <a:solidFill>
                  <a:srgbClr val="215E5C"/>
                </a:solidFill>
                <a:latin typeface="Arial"/>
                <a:ea typeface="Arial"/>
                <a:cs typeface="Arial"/>
              </a:defRPr>
            </a:lvl5pPr>
            <a:lvl6pPr>
              <a:defRPr sz="3525" b="1">
                <a:solidFill>
                  <a:srgbClr val="215E5C"/>
                </a:solidFill>
                <a:latin typeface="Arial"/>
                <a:ea typeface="Arial"/>
                <a:cs typeface="Arial"/>
              </a:defRPr>
            </a:lvl6pPr>
            <a:lvl7pPr>
              <a:defRPr sz="3525" b="1">
                <a:solidFill>
                  <a:srgbClr val="215E5C"/>
                </a:solidFill>
                <a:latin typeface="Arial"/>
                <a:ea typeface="Arial"/>
                <a:cs typeface="Arial"/>
              </a:defRPr>
            </a:lvl7pPr>
            <a:lvl8pPr>
              <a:defRPr sz="3525" b="1">
                <a:solidFill>
                  <a:srgbClr val="215E5C"/>
                </a:solidFill>
                <a:latin typeface="Arial"/>
                <a:ea typeface="Arial"/>
                <a:cs typeface="Arial"/>
              </a:defRPr>
            </a:lvl8pPr>
            <a:lvl9pPr>
              <a:defRPr sz="3525" b="1">
                <a:solidFill>
                  <a:srgbClr val="215E5C"/>
                </a:solidFill>
                <a:latin typeface="Arial"/>
                <a:ea typeface="Arial"/>
                <a:cs typeface="Arial"/>
              </a:defRPr>
            </a:lvl9pPr>
          </a:lstStyle>
          <a:p xmlns:a="http://schemas.openxmlformats.org/drawingml/2006/main">
            <a:pPr>
              <a:defRPr sz="3525" b="1">
                <a:solidFill>
                  <a:srgbClr val="215E5C"/>
                </a:solidFill>
                <a:latin typeface="Arial"/>
                <a:ea typeface="Arial"/>
                <a:cs typeface="Arial"/>
              </a:defRPr>
            </a:pPr>
            <a:r>
              <a:rPr sz="3525" b="1">
                <a:solidFill>
                  <a:srgbClr val="215E5C"/>
                </a:solidFill>
                <a:latin typeface="Arial"/>
                <a:ea typeface="Arial"/>
                <a:cs typeface="Arial"/>
              </a:rPr>
              <a:t>Düzeltilmiş kayıtta ne arıyoruz?</a:t>
            </a:r>
          </a:p>
        </p:txBody>
      </p:sp>
      <p:sp>
        <p:nvSpPr>
          <p:cNvPr id="2" name="lead">
            <a:extLst xmlns:a="http://schemas.openxmlformats.org/drawingml/2006/main">
              <a:ext uri="{FF2B5EF4-FFF2-40B4-BE49-F238E27FC236}">
                <a16:creationId xmlns:a16="http://schemas.microsoft.com/office/drawing/2014/main" id="{B88065FB-5C52-455D-B63A-99B932E13D24}"/>
              </a:ext>
            </a:extLst>
          </p:cNvPr>
          <p:cNvSpPr>
            <a:spLocks xmlns:a="http://schemas.openxmlformats.org/drawingml/2006/main" noGrp="1"/>
          </p:cNvSpPr>
          <p:nvPr/>
        </p:nvSpPr>
        <p:spPr>
          <a:xfrm xmlns:a="http://schemas.openxmlformats.org/drawingml/2006/main">
            <a:off x="666750" y="1762125"/>
            <a:ext cx="10858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0">
                <a:solidFill>
                  <a:srgbClr val="243445"/>
                </a:solidFill>
                <a:latin typeface="Arial"/>
                <a:ea typeface="Arial"/>
                <a:cs typeface="Arial"/>
              </a:defRPr>
            </a:defPPr>
            <a:lvl1pPr>
              <a:defRPr sz="2325" b="0">
                <a:solidFill>
                  <a:srgbClr val="243445"/>
                </a:solidFill>
                <a:latin typeface="Arial"/>
                <a:ea typeface="Arial"/>
                <a:cs typeface="Arial"/>
              </a:defRPr>
            </a:lvl1pPr>
            <a:lvl2pPr>
              <a:defRPr sz="2325" b="0">
                <a:solidFill>
                  <a:srgbClr val="243445"/>
                </a:solidFill>
                <a:latin typeface="Arial"/>
                <a:ea typeface="Arial"/>
                <a:cs typeface="Arial"/>
              </a:defRPr>
            </a:lvl2pPr>
            <a:lvl3pPr>
              <a:defRPr sz="2325" b="0">
                <a:solidFill>
                  <a:srgbClr val="243445"/>
                </a:solidFill>
                <a:latin typeface="Arial"/>
                <a:ea typeface="Arial"/>
                <a:cs typeface="Arial"/>
              </a:defRPr>
            </a:lvl3pPr>
            <a:lvl4pPr>
              <a:defRPr sz="2325" b="0">
                <a:solidFill>
                  <a:srgbClr val="243445"/>
                </a:solidFill>
                <a:latin typeface="Arial"/>
                <a:ea typeface="Arial"/>
                <a:cs typeface="Arial"/>
              </a:defRPr>
            </a:lvl4pPr>
            <a:lvl5pPr>
              <a:defRPr sz="2325" b="0">
                <a:solidFill>
                  <a:srgbClr val="243445"/>
                </a:solidFill>
                <a:latin typeface="Arial"/>
                <a:ea typeface="Arial"/>
                <a:cs typeface="Arial"/>
              </a:defRPr>
            </a:lvl5pPr>
            <a:lvl6pPr>
              <a:defRPr sz="2325" b="0">
                <a:solidFill>
                  <a:srgbClr val="243445"/>
                </a:solidFill>
                <a:latin typeface="Arial"/>
                <a:ea typeface="Arial"/>
                <a:cs typeface="Arial"/>
              </a:defRPr>
            </a:lvl6pPr>
            <a:lvl7pPr>
              <a:defRPr sz="2325" b="0">
                <a:solidFill>
                  <a:srgbClr val="243445"/>
                </a:solidFill>
                <a:latin typeface="Arial"/>
                <a:ea typeface="Arial"/>
                <a:cs typeface="Arial"/>
              </a:defRPr>
            </a:lvl7pPr>
            <a:lvl8pPr>
              <a:defRPr sz="2325" b="0">
                <a:solidFill>
                  <a:srgbClr val="243445"/>
                </a:solidFill>
                <a:latin typeface="Arial"/>
                <a:ea typeface="Arial"/>
                <a:cs typeface="Arial"/>
              </a:defRPr>
            </a:lvl8pPr>
            <a:lvl9pPr>
              <a:defRPr sz="2325" b="0">
                <a:solidFill>
                  <a:srgbClr val="243445"/>
                </a:solidFill>
                <a:latin typeface="Arial"/>
                <a:ea typeface="Arial"/>
                <a:cs typeface="Arial"/>
              </a:defRPr>
            </a:lvl9pPr>
          </a:lstStyle>
          <a:p xmlns:a="http://schemas.openxmlformats.org/drawingml/2006/main">
            <a:pPr>
              <a:defRPr sz="2325" b="0">
                <a:solidFill>
                  <a:srgbClr val="243445"/>
                </a:solidFill>
                <a:latin typeface="Arial"/>
                <a:ea typeface="Arial"/>
                <a:cs typeface="Arial"/>
              </a:defRPr>
            </a:pPr>
            <a:r>
              <a:rPr sz="2325" b="0">
                <a:solidFill>
                  <a:srgbClr val="243445"/>
                </a:solidFill>
                <a:latin typeface="Arial"/>
                <a:ea typeface="Arial"/>
                <a:cs typeface="Arial"/>
              </a:rPr>
              <a:t>Kayıt, başka birinin kaynağı bulmasına ve yaptığım işlemi anlamasına yardım eder.</a:t>
            </a:r>
          </a:p>
        </p:txBody>
      </p:sp>
      <p:sp>
        <p:nvSpPr>
          <p:cNvPr id="3" name="left-heading">
            <a:extLst xmlns:a="http://schemas.openxmlformats.org/drawingml/2006/main">
              <a:ext uri="{FF2B5EF4-FFF2-40B4-BE49-F238E27FC236}">
                <a16:creationId xmlns:a16="http://schemas.microsoft.com/office/drawing/2014/main" id="{7EC8762A-5902-4FAB-A2E2-D27C89509645}"/>
              </a:ext>
            </a:extLst>
          </p:cNvPr>
          <p:cNvSpPr>
            <a:spLocks xmlns:a="http://schemas.openxmlformats.org/drawingml/2006/main" noGrp="1"/>
          </p:cNvSpPr>
          <p:nvPr/>
        </p:nvSpPr>
        <p:spPr>
          <a:xfrm xmlns:a="http://schemas.openxmlformats.org/drawingml/2006/main">
            <a:off x="666750" y="316230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Özet için örnek</a:t>
            </a:r>
          </a:p>
        </p:txBody>
      </p:sp>
      <p:sp>
        <p:nvSpPr>
          <p:cNvPr id="4" name="left-body">
            <a:extLst xmlns:a="http://schemas.openxmlformats.org/drawingml/2006/main">
              <a:ext uri="{FF2B5EF4-FFF2-40B4-BE49-F238E27FC236}">
                <a16:creationId xmlns:a16="http://schemas.microsoft.com/office/drawing/2014/main" id="{9EDE8D31-B25E-48A2-AACE-9E213F7051F5}"/>
              </a:ext>
            </a:extLst>
          </p:cNvPr>
          <p:cNvSpPr>
            <a:spLocks xmlns:a="http://schemas.openxmlformats.org/drawingml/2006/main" noGrp="1"/>
          </p:cNvSpPr>
          <p:nvPr/>
        </p:nvSpPr>
        <p:spPr>
          <a:xfrm xmlns:a="http://schemas.openxmlformats.org/drawingml/2006/main">
            <a:off x="666750" y="3781425"/>
            <a:ext cx="51149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İçerik: Atıf rehberinden yararlandığım düşünce</a:t>
            </a:r>
            <a:br>
              <a:rPr sz="2175" b="0">
                <a:solidFill>
                  <a:srgbClr val="243445"/>
                </a:solidFill>
                <a:latin typeface="Arial"/>
                <a:ea typeface="Arial"/>
                <a:cs typeface="Arial"/>
              </a:rPr>
            </a:br>
            <a:r>
              <a:rPr sz="2175" b="0">
                <a:solidFill>
                  <a:srgbClr val="243445"/>
                </a:solidFill>
                <a:latin typeface="Arial"/>
                <a:ea typeface="Arial"/>
                <a:cs typeface="Arial"/>
              </a:rPr>
              <a:t>Hazırlayan: Creative Commons</a:t>
            </a:r>
            <a:br>
              <a:rPr sz="2175" b="0">
                <a:solidFill>
                  <a:srgbClr val="243445"/>
                </a:solidFill>
                <a:latin typeface="Arial"/>
                <a:ea typeface="Arial"/>
                <a:cs typeface="Arial"/>
              </a:rPr>
            </a:br>
            <a:r>
              <a:rPr sz="2175" b="0">
                <a:solidFill>
                  <a:srgbClr val="243445"/>
                </a:solidFill>
                <a:latin typeface="Arial"/>
                <a:ea typeface="Arial"/>
                <a:cs typeface="Arial"/>
              </a:rPr>
              <a:t>Sayfa: Atıf rehberi</a:t>
            </a:r>
            <a:br>
              <a:rPr sz="2175" b="0">
                <a:solidFill>
                  <a:srgbClr val="243445"/>
                </a:solidFill>
                <a:latin typeface="Arial"/>
                <a:ea typeface="Arial"/>
                <a:cs typeface="Arial"/>
              </a:rPr>
            </a:br>
            <a:r>
              <a:rPr sz="2175" b="0">
                <a:solidFill>
                  <a:srgbClr val="243445"/>
                </a:solidFill>
                <a:latin typeface="Arial"/>
                <a:ea typeface="Arial"/>
                <a:cs typeface="Arial"/>
              </a:rPr>
              <a:t>İşlem: Kendi cümlemle özetledim</a:t>
            </a:r>
          </a:p>
        </p:txBody>
      </p:sp>
      <p:sp>
        <p:nvSpPr>
          <p:cNvPr id="5" name="right-heading">
            <a:extLst xmlns:a="http://schemas.openxmlformats.org/drawingml/2006/main">
              <a:ext uri="{FF2B5EF4-FFF2-40B4-BE49-F238E27FC236}">
                <a16:creationId xmlns:a16="http://schemas.microsoft.com/office/drawing/2014/main" id="{6D3B2A11-F79B-441C-9F33-6B44186DDE2C}"/>
              </a:ext>
            </a:extLst>
          </p:cNvPr>
          <p:cNvSpPr>
            <a:spLocks xmlns:a="http://schemas.openxmlformats.org/drawingml/2006/main" noGrp="1"/>
          </p:cNvSpPr>
          <p:nvPr/>
        </p:nvSpPr>
        <p:spPr>
          <a:xfrm xmlns:a="http://schemas.openxmlformats.org/drawingml/2006/main">
            <a:off x="6477000" y="3162300"/>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Henüz bulamadıysam</a:t>
            </a:r>
          </a:p>
        </p:txBody>
      </p:sp>
      <p:sp>
        <p:nvSpPr>
          <p:cNvPr id="6" name="right-body">
            <a:extLst xmlns:a="http://schemas.openxmlformats.org/drawingml/2006/main">
              <a:ext uri="{FF2B5EF4-FFF2-40B4-BE49-F238E27FC236}">
                <a16:creationId xmlns:a16="http://schemas.microsoft.com/office/drawing/2014/main" id="{60BC29B7-07E0-410E-8732-1038786827CE}"/>
              </a:ext>
            </a:extLst>
          </p:cNvPr>
          <p:cNvSpPr>
            <a:spLocks xmlns:a="http://schemas.openxmlformats.org/drawingml/2006/main" noGrp="1"/>
          </p:cNvSpPr>
          <p:nvPr/>
        </p:nvSpPr>
        <p:spPr>
          <a:xfrm xmlns:a="http://schemas.openxmlformats.org/drawingml/2006/main">
            <a:off x="6477000" y="3781425"/>
            <a:ext cx="504825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Eksik bilgi açıkça yazılır.</a:t>
            </a:r>
            <a:br>
              <a:rPr sz="2175" b="0">
                <a:solidFill>
                  <a:srgbClr val="243445"/>
                </a:solidFill>
                <a:latin typeface="Arial"/>
                <a:ea typeface="Arial"/>
                <a:cs typeface="Arial"/>
              </a:rPr>
            </a:br>
            <a:r>
              <a:rPr sz="2175" b="0">
                <a:solidFill>
                  <a:srgbClr val="243445"/>
                </a:solidFill>
                <a:latin typeface="Arial"/>
                <a:ea typeface="Arial"/>
                <a:cs typeface="Arial"/>
              </a:rPr>
              <a:t>Kontrol edilecek asıl sayfa veya yardım alınacak kişi belirlenir.</a:t>
            </a:r>
            <a:br>
              <a:rPr sz="2175" b="0">
                <a:solidFill>
                  <a:srgbClr val="243445"/>
                </a:solidFill>
                <a:latin typeface="Arial"/>
                <a:ea typeface="Arial"/>
                <a:cs typeface="Arial"/>
              </a:rPr>
            </a:br>
            <a:r>
              <a:rPr sz="2175" b="0">
                <a:solidFill>
                  <a:srgbClr val="243445"/>
                </a:solidFill>
                <a:latin typeface="Arial"/>
                <a:ea typeface="Arial"/>
                <a:cs typeface="Arial"/>
              </a:rPr>
              <a:t>Tamamlanmadan yayına konmaz.</a:t>
            </a:r>
          </a:p>
        </p:txBody>
      </p:sp>
      <p:sp>
        <p:nvSpPr>
          <p:cNvPr id="7" name="page">
            <a:extLst xmlns:a="http://schemas.openxmlformats.org/drawingml/2006/main">
              <a:ext uri="{FF2B5EF4-FFF2-40B4-BE49-F238E27FC236}">
                <a16:creationId xmlns:a16="http://schemas.microsoft.com/office/drawing/2014/main" id="{1FCFEB99-A2FB-486A-888E-79D3D7AE62F3}"/>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637573"/>
                </a:solidFill>
                <a:latin typeface="Arial"/>
                <a:ea typeface="Arial"/>
                <a:cs typeface="Arial"/>
              </a:defRPr>
            </a:defPPr>
            <a:lvl1pPr>
              <a:defRPr sz="1275" b="0">
                <a:solidFill>
                  <a:srgbClr val="637573"/>
                </a:solidFill>
                <a:latin typeface="Arial"/>
                <a:ea typeface="Arial"/>
                <a:cs typeface="Arial"/>
              </a:defRPr>
            </a:lvl1pPr>
            <a:lvl2pPr>
              <a:defRPr sz="1275" b="0">
                <a:solidFill>
                  <a:srgbClr val="637573"/>
                </a:solidFill>
                <a:latin typeface="Arial"/>
                <a:ea typeface="Arial"/>
                <a:cs typeface="Arial"/>
              </a:defRPr>
            </a:lvl2pPr>
            <a:lvl3pPr>
              <a:defRPr sz="1275" b="0">
                <a:solidFill>
                  <a:srgbClr val="637573"/>
                </a:solidFill>
                <a:latin typeface="Arial"/>
                <a:ea typeface="Arial"/>
                <a:cs typeface="Arial"/>
              </a:defRPr>
            </a:lvl3pPr>
            <a:lvl4pPr>
              <a:defRPr sz="1275" b="0">
                <a:solidFill>
                  <a:srgbClr val="637573"/>
                </a:solidFill>
                <a:latin typeface="Arial"/>
                <a:ea typeface="Arial"/>
                <a:cs typeface="Arial"/>
              </a:defRPr>
            </a:lvl4pPr>
            <a:lvl5pPr>
              <a:defRPr sz="1275" b="0">
                <a:solidFill>
                  <a:srgbClr val="637573"/>
                </a:solidFill>
                <a:latin typeface="Arial"/>
                <a:ea typeface="Arial"/>
                <a:cs typeface="Arial"/>
              </a:defRPr>
            </a:lvl5pPr>
            <a:lvl6pPr>
              <a:defRPr sz="1275" b="0">
                <a:solidFill>
                  <a:srgbClr val="637573"/>
                </a:solidFill>
                <a:latin typeface="Arial"/>
                <a:ea typeface="Arial"/>
                <a:cs typeface="Arial"/>
              </a:defRPr>
            </a:lvl6pPr>
            <a:lvl7pPr>
              <a:defRPr sz="1275" b="0">
                <a:solidFill>
                  <a:srgbClr val="637573"/>
                </a:solidFill>
                <a:latin typeface="Arial"/>
                <a:ea typeface="Arial"/>
                <a:cs typeface="Arial"/>
              </a:defRPr>
            </a:lvl7pPr>
            <a:lvl8pPr>
              <a:defRPr sz="1275" b="0">
                <a:solidFill>
                  <a:srgbClr val="637573"/>
                </a:solidFill>
                <a:latin typeface="Arial"/>
                <a:ea typeface="Arial"/>
                <a:cs typeface="Arial"/>
              </a:defRPr>
            </a:lvl8pPr>
            <a:lvl9pPr>
              <a:defRPr sz="1275" b="0">
                <a:solidFill>
                  <a:srgbClr val="637573"/>
                </a:solidFill>
                <a:latin typeface="Arial"/>
                <a:ea typeface="Arial"/>
                <a:cs typeface="Arial"/>
              </a:defRPr>
            </a:lvl9pPr>
          </a:lstStyle>
          <a:p xmlns:a="http://schemas.openxmlformats.org/drawingml/2006/main">
            <a:pPr>
              <a:defRPr sz="1275" b="0">
                <a:solidFill>
                  <a:srgbClr val="637573"/>
                </a:solidFill>
                <a:latin typeface="Arial"/>
                <a:ea typeface="Arial"/>
                <a:cs typeface="Arial"/>
              </a:defRPr>
            </a:pPr>
            <a:r>
              <a:rPr sz="1275" b="0">
                <a:solidFill>
                  <a:srgbClr val="637573"/>
                </a:solidFill>
                <a:latin typeface="Arial"/>
                <a:ea typeface="Arial"/>
                <a:cs typeface="Arial"/>
              </a:rPr>
              <a:t>Blog PDR   11</a:t>
            </a:r>
          </a:p>
        </p:txBody>
      </p:sp>
    </p:spTree>
    <p:extLst>
      <p:ext uri="{BB962C8B-B14F-4D97-AF65-F5344CB8AC3E}">
        <p14:creationId xmlns:p14="http://schemas.microsoft.com/office/powerpoint/2010/main" val="208864553"/>
      </p:ext>
    </p:extLst>
  </p:cSld>
</p:sld>
</file>

<file path=ppt/slides/slide12.xml><?xml version="1.0" encoding="utf-8"?>
<p:sld xmlns:p="http://schemas.openxmlformats.org/presentationml/2006/main">
  <p:cSld>
    <p:bg>
      <p:bgPr>
        <a:solidFill xmlns:a="http://schemas.openxmlformats.org/drawingml/2006/main">
          <a:srgbClr val="FCFAF5"/>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1A057A6C-71E9-4E95-B2A1-02598561A064}"/>
              </a:ext>
            </a:extLst>
          </p:cNvPr>
          <p:cNvSpPr>
            <a:spLocks xmlns:a="http://schemas.openxmlformats.org/drawingml/2006/main" noGrp="1"/>
          </p:cNvSpPr>
          <p:nvPr/>
        </p:nvSpPr>
        <p:spPr>
          <a:xfrm xmlns:a="http://schemas.openxmlformats.org/drawingml/2006/main">
            <a:off x="666750" y="4572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525" b="1">
                <a:solidFill>
                  <a:srgbClr val="215E5C"/>
                </a:solidFill>
                <a:latin typeface="Arial"/>
                <a:ea typeface="Arial"/>
                <a:cs typeface="Arial"/>
              </a:defRPr>
            </a:defPPr>
            <a:lvl1pPr>
              <a:defRPr sz="3525" b="1">
                <a:solidFill>
                  <a:srgbClr val="215E5C"/>
                </a:solidFill>
                <a:latin typeface="Arial"/>
                <a:ea typeface="Arial"/>
                <a:cs typeface="Arial"/>
              </a:defRPr>
            </a:lvl1pPr>
            <a:lvl2pPr>
              <a:defRPr sz="3525" b="1">
                <a:solidFill>
                  <a:srgbClr val="215E5C"/>
                </a:solidFill>
                <a:latin typeface="Arial"/>
                <a:ea typeface="Arial"/>
                <a:cs typeface="Arial"/>
              </a:defRPr>
            </a:lvl2pPr>
            <a:lvl3pPr>
              <a:defRPr sz="3525" b="1">
                <a:solidFill>
                  <a:srgbClr val="215E5C"/>
                </a:solidFill>
                <a:latin typeface="Arial"/>
                <a:ea typeface="Arial"/>
                <a:cs typeface="Arial"/>
              </a:defRPr>
            </a:lvl3pPr>
            <a:lvl4pPr>
              <a:defRPr sz="3525" b="1">
                <a:solidFill>
                  <a:srgbClr val="215E5C"/>
                </a:solidFill>
                <a:latin typeface="Arial"/>
                <a:ea typeface="Arial"/>
                <a:cs typeface="Arial"/>
              </a:defRPr>
            </a:lvl4pPr>
            <a:lvl5pPr>
              <a:defRPr sz="3525" b="1">
                <a:solidFill>
                  <a:srgbClr val="215E5C"/>
                </a:solidFill>
                <a:latin typeface="Arial"/>
                <a:ea typeface="Arial"/>
                <a:cs typeface="Arial"/>
              </a:defRPr>
            </a:lvl5pPr>
            <a:lvl6pPr>
              <a:defRPr sz="3525" b="1">
                <a:solidFill>
                  <a:srgbClr val="215E5C"/>
                </a:solidFill>
                <a:latin typeface="Arial"/>
                <a:ea typeface="Arial"/>
                <a:cs typeface="Arial"/>
              </a:defRPr>
            </a:lvl6pPr>
            <a:lvl7pPr>
              <a:defRPr sz="3525" b="1">
                <a:solidFill>
                  <a:srgbClr val="215E5C"/>
                </a:solidFill>
                <a:latin typeface="Arial"/>
                <a:ea typeface="Arial"/>
                <a:cs typeface="Arial"/>
              </a:defRPr>
            </a:lvl7pPr>
            <a:lvl8pPr>
              <a:defRPr sz="3525" b="1">
                <a:solidFill>
                  <a:srgbClr val="215E5C"/>
                </a:solidFill>
                <a:latin typeface="Arial"/>
                <a:ea typeface="Arial"/>
                <a:cs typeface="Arial"/>
              </a:defRPr>
            </a:lvl8pPr>
            <a:lvl9pPr>
              <a:defRPr sz="3525" b="1">
                <a:solidFill>
                  <a:srgbClr val="215E5C"/>
                </a:solidFill>
                <a:latin typeface="Arial"/>
                <a:ea typeface="Arial"/>
                <a:cs typeface="Arial"/>
              </a:defRPr>
            </a:lvl9pPr>
          </a:lstStyle>
          <a:p xmlns:a="http://schemas.openxmlformats.org/drawingml/2006/main">
            <a:pPr>
              <a:defRPr sz="3525" b="1">
                <a:solidFill>
                  <a:srgbClr val="215E5C"/>
                </a:solidFill>
                <a:latin typeface="Arial"/>
                <a:ea typeface="Arial"/>
                <a:cs typeface="Arial"/>
              </a:defRPr>
            </a:pPr>
            <a:r>
              <a:rPr sz="3525" b="1">
                <a:solidFill>
                  <a:srgbClr val="215E5C"/>
                </a:solidFill>
                <a:latin typeface="Arial"/>
                <a:ea typeface="Arial"/>
                <a:cs typeface="Arial"/>
              </a:rPr>
              <a:t>Yayımlamadan önce son kontrol</a:t>
            </a:r>
          </a:p>
        </p:txBody>
      </p:sp>
      <p:sp>
        <p:nvSpPr>
          <p:cNvPr id="2" name="lead">
            <a:extLst xmlns:a="http://schemas.openxmlformats.org/drawingml/2006/main">
              <a:ext uri="{FF2B5EF4-FFF2-40B4-BE49-F238E27FC236}">
                <a16:creationId xmlns:a16="http://schemas.microsoft.com/office/drawing/2014/main" id="{A403FDDF-1C12-4352-BB20-B60D85C368F3}"/>
              </a:ext>
            </a:extLst>
          </p:cNvPr>
          <p:cNvSpPr>
            <a:spLocks xmlns:a="http://schemas.openxmlformats.org/drawingml/2006/main" noGrp="1"/>
          </p:cNvSpPr>
          <p:nvPr/>
        </p:nvSpPr>
        <p:spPr>
          <a:xfrm xmlns:a="http://schemas.openxmlformats.org/drawingml/2006/main">
            <a:off x="666750" y="1762125"/>
            <a:ext cx="10858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0">
                <a:solidFill>
                  <a:srgbClr val="243445"/>
                </a:solidFill>
                <a:latin typeface="Arial"/>
                <a:ea typeface="Arial"/>
                <a:cs typeface="Arial"/>
              </a:defRPr>
            </a:defPPr>
            <a:lvl1pPr>
              <a:defRPr sz="2325" b="0">
                <a:solidFill>
                  <a:srgbClr val="243445"/>
                </a:solidFill>
                <a:latin typeface="Arial"/>
                <a:ea typeface="Arial"/>
                <a:cs typeface="Arial"/>
              </a:defRPr>
            </a:lvl1pPr>
            <a:lvl2pPr>
              <a:defRPr sz="2325" b="0">
                <a:solidFill>
                  <a:srgbClr val="243445"/>
                </a:solidFill>
                <a:latin typeface="Arial"/>
                <a:ea typeface="Arial"/>
                <a:cs typeface="Arial"/>
              </a:defRPr>
            </a:lvl2pPr>
            <a:lvl3pPr>
              <a:defRPr sz="2325" b="0">
                <a:solidFill>
                  <a:srgbClr val="243445"/>
                </a:solidFill>
                <a:latin typeface="Arial"/>
                <a:ea typeface="Arial"/>
                <a:cs typeface="Arial"/>
              </a:defRPr>
            </a:lvl3pPr>
            <a:lvl4pPr>
              <a:defRPr sz="2325" b="0">
                <a:solidFill>
                  <a:srgbClr val="243445"/>
                </a:solidFill>
                <a:latin typeface="Arial"/>
                <a:ea typeface="Arial"/>
                <a:cs typeface="Arial"/>
              </a:defRPr>
            </a:lvl4pPr>
            <a:lvl5pPr>
              <a:defRPr sz="2325" b="0">
                <a:solidFill>
                  <a:srgbClr val="243445"/>
                </a:solidFill>
                <a:latin typeface="Arial"/>
                <a:ea typeface="Arial"/>
                <a:cs typeface="Arial"/>
              </a:defRPr>
            </a:lvl5pPr>
            <a:lvl6pPr>
              <a:defRPr sz="2325" b="0">
                <a:solidFill>
                  <a:srgbClr val="243445"/>
                </a:solidFill>
                <a:latin typeface="Arial"/>
                <a:ea typeface="Arial"/>
                <a:cs typeface="Arial"/>
              </a:defRPr>
            </a:lvl6pPr>
            <a:lvl7pPr>
              <a:defRPr sz="2325" b="0">
                <a:solidFill>
                  <a:srgbClr val="243445"/>
                </a:solidFill>
                <a:latin typeface="Arial"/>
                <a:ea typeface="Arial"/>
                <a:cs typeface="Arial"/>
              </a:defRPr>
            </a:lvl7pPr>
            <a:lvl8pPr>
              <a:defRPr sz="2325" b="0">
                <a:solidFill>
                  <a:srgbClr val="243445"/>
                </a:solidFill>
                <a:latin typeface="Arial"/>
                <a:ea typeface="Arial"/>
                <a:cs typeface="Arial"/>
              </a:defRPr>
            </a:lvl8pPr>
            <a:lvl9pPr>
              <a:defRPr sz="2325" b="0">
                <a:solidFill>
                  <a:srgbClr val="243445"/>
                </a:solidFill>
                <a:latin typeface="Arial"/>
                <a:ea typeface="Arial"/>
                <a:cs typeface="Arial"/>
              </a:defRPr>
            </a:lvl9pPr>
          </a:lstStyle>
          <a:p xmlns:a="http://schemas.openxmlformats.org/drawingml/2006/main">
            <a:pPr>
              <a:defRPr sz="2325" b="0">
                <a:solidFill>
                  <a:srgbClr val="243445"/>
                </a:solidFill>
                <a:latin typeface="Arial"/>
                <a:ea typeface="Arial"/>
                <a:cs typeface="Arial"/>
              </a:defRPr>
            </a:pPr>
            <a:r>
              <a:rPr sz="2325" b="0">
                <a:solidFill>
                  <a:srgbClr val="243445"/>
                </a:solidFill>
                <a:latin typeface="Arial"/>
                <a:ea typeface="Arial"/>
                <a:cs typeface="Arial"/>
              </a:rPr>
              <a:t>Kendi ürününde dört soruya yanıt ver.</a:t>
            </a:r>
          </a:p>
        </p:txBody>
      </p:sp>
      <p:sp>
        <p:nvSpPr>
          <p:cNvPr id="3" name="left-heading">
            <a:extLst xmlns:a="http://schemas.openxmlformats.org/drawingml/2006/main">
              <a:ext uri="{FF2B5EF4-FFF2-40B4-BE49-F238E27FC236}">
                <a16:creationId xmlns:a16="http://schemas.microsoft.com/office/drawing/2014/main" id="{F5A8B1F1-5DA8-4189-814A-569353C2F8D2}"/>
              </a:ext>
            </a:extLst>
          </p:cNvPr>
          <p:cNvSpPr>
            <a:spLocks xmlns:a="http://schemas.openxmlformats.org/drawingml/2006/main" noGrp="1"/>
          </p:cNvSpPr>
          <p:nvPr/>
        </p:nvSpPr>
        <p:spPr>
          <a:xfrm xmlns:a="http://schemas.openxmlformats.org/drawingml/2006/main">
            <a:off x="666750" y="316230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Emek ve kaynak</a:t>
            </a:r>
          </a:p>
        </p:txBody>
      </p:sp>
      <p:sp>
        <p:nvSpPr>
          <p:cNvPr id="4" name="left-body">
            <a:extLst xmlns:a="http://schemas.openxmlformats.org/drawingml/2006/main">
              <a:ext uri="{FF2B5EF4-FFF2-40B4-BE49-F238E27FC236}">
                <a16:creationId xmlns:a16="http://schemas.microsoft.com/office/drawing/2014/main" id="{DF11F570-D03F-4BE6-9551-13A752A633BD}"/>
              </a:ext>
            </a:extLst>
          </p:cNvPr>
          <p:cNvSpPr>
            <a:spLocks xmlns:a="http://schemas.openxmlformats.org/drawingml/2006/main" noGrp="1"/>
          </p:cNvSpPr>
          <p:nvPr/>
        </p:nvSpPr>
        <p:spPr>
          <a:xfrm xmlns:a="http://schemas.openxmlformats.org/drawingml/2006/main">
            <a:off x="666750" y="3781425"/>
            <a:ext cx="51149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Bana ait bölüm hangisi?</a:t>
            </a:r>
            <a:br>
              <a:rPr sz="2175" b="0">
                <a:solidFill>
                  <a:srgbClr val="243445"/>
                </a:solidFill>
                <a:latin typeface="Arial"/>
                <a:ea typeface="Arial"/>
                <a:cs typeface="Arial"/>
              </a:rPr>
            </a:br>
            <a:r>
              <a:rPr sz="2175" b="0">
                <a:solidFill>
                  <a:srgbClr val="243445"/>
                </a:solidFill>
                <a:latin typeface="Arial"/>
                <a:ea typeface="Arial"/>
                <a:cs typeface="Arial"/>
              </a:rPr>
              <a:t>Başkasından aldığım bölüm belli mi?</a:t>
            </a:r>
            <a:br>
              <a:rPr sz="2175" b="0">
                <a:solidFill>
                  <a:srgbClr val="243445"/>
                </a:solidFill>
                <a:latin typeface="Arial"/>
                <a:ea typeface="Arial"/>
                <a:cs typeface="Arial"/>
              </a:rPr>
            </a:br>
            <a:r>
              <a:rPr sz="2175" b="0">
                <a:solidFill>
                  <a:srgbClr val="243445"/>
                </a:solidFill>
                <a:latin typeface="Arial"/>
                <a:ea typeface="Arial"/>
                <a:cs typeface="Arial"/>
              </a:rPr>
              <a:t>Hazırlayanı ve asıl sayfayı bulabiliyor muyum?</a:t>
            </a:r>
          </a:p>
        </p:txBody>
      </p:sp>
      <p:sp>
        <p:nvSpPr>
          <p:cNvPr id="5" name="right-heading">
            <a:extLst xmlns:a="http://schemas.openxmlformats.org/drawingml/2006/main">
              <a:ext uri="{FF2B5EF4-FFF2-40B4-BE49-F238E27FC236}">
                <a16:creationId xmlns:a16="http://schemas.microsoft.com/office/drawing/2014/main" id="{D32E3D8F-C276-4C22-ABA7-68AAB3119C11}"/>
              </a:ext>
            </a:extLst>
          </p:cNvPr>
          <p:cNvSpPr>
            <a:spLocks xmlns:a="http://schemas.openxmlformats.org/drawingml/2006/main" noGrp="1"/>
          </p:cNvSpPr>
          <p:nvPr/>
        </p:nvSpPr>
        <p:spPr>
          <a:xfrm xmlns:a="http://schemas.openxmlformats.org/drawingml/2006/main">
            <a:off x="6477000" y="3162300"/>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Düzeltme kararı</a:t>
            </a:r>
          </a:p>
        </p:txBody>
      </p:sp>
      <p:sp>
        <p:nvSpPr>
          <p:cNvPr id="6" name="right-body">
            <a:extLst xmlns:a="http://schemas.openxmlformats.org/drawingml/2006/main">
              <a:ext uri="{FF2B5EF4-FFF2-40B4-BE49-F238E27FC236}">
                <a16:creationId xmlns:a16="http://schemas.microsoft.com/office/drawing/2014/main" id="{D9340CC8-3E7B-44D6-AE9F-4A0F4C76C3C7}"/>
              </a:ext>
            </a:extLst>
          </p:cNvPr>
          <p:cNvSpPr>
            <a:spLocks xmlns:a="http://schemas.openxmlformats.org/drawingml/2006/main" noGrp="1"/>
          </p:cNvSpPr>
          <p:nvPr/>
        </p:nvSpPr>
        <p:spPr>
          <a:xfrm xmlns:a="http://schemas.openxmlformats.org/drawingml/2006/main">
            <a:off x="6477000" y="3781425"/>
            <a:ext cx="504825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Kullanım koşulunu kontrol ettim mi?</a:t>
            </a:r>
            <a:br>
              <a:rPr sz="2175" b="0">
                <a:solidFill>
                  <a:srgbClr val="243445"/>
                </a:solidFill>
                <a:latin typeface="Arial"/>
                <a:ea typeface="Arial"/>
                <a:cs typeface="Arial"/>
              </a:rPr>
            </a:br>
            <a:r>
              <a:rPr sz="2175" b="0">
                <a:solidFill>
                  <a:srgbClr val="243445"/>
                </a:solidFill>
                <a:latin typeface="Arial"/>
                <a:ea typeface="Arial"/>
                <a:cs typeface="Arial"/>
              </a:rPr>
              <a:t>Bilgi eksikse metni, görseli veya kaydı düzeltirim.</a:t>
            </a:r>
            <a:br>
              <a:rPr sz="2175" b="0">
                <a:solidFill>
                  <a:srgbClr val="243445"/>
                </a:solidFill>
                <a:latin typeface="Arial"/>
                <a:ea typeface="Arial"/>
                <a:cs typeface="Arial"/>
              </a:rPr>
            </a:br>
            <a:r>
              <a:rPr sz="2175" b="0">
                <a:solidFill>
                  <a:srgbClr val="243445"/>
                </a:solidFill>
                <a:latin typeface="Arial"/>
                <a:ea typeface="Arial"/>
                <a:cs typeface="Arial"/>
              </a:rPr>
              <a:t>Grup arkadaşımın katkısını da kontrol ederim.</a:t>
            </a:r>
          </a:p>
        </p:txBody>
      </p:sp>
      <p:sp>
        <p:nvSpPr>
          <p:cNvPr id="7" name="page">
            <a:extLst xmlns:a="http://schemas.openxmlformats.org/drawingml/2006/main">
              <a:ext uri="{FF2B5EF4-FFF2-40B4-BE49-F238E27FC236}">
                <a16:creationId xmlns:a16="http://schemas.microsoft.com/office/drawing/2014/main" id="{C32E4555-EF6C-4449-81E9-04D404B0D38C}"/>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637573"/>
                </a:solidFill>
                <a:latin typeface="Arial"/>
                <a:ea typeface="Arial"/>
                <a:cs typeface="Arial"/>
              </a:defRPr>
            </a:defPPr>
            <a:lvl1pPr>
              <a:defRPr sz="1275" b="0">
                <a:solidFill>
                  <a:srgbClr val="637573"/>
                </a:solidFill>
                <a:latin typeface="Arial"/>
                <a:ea typeface="Arial"/>
                <a:cs typeface="Arial"/>
              </a:defRPr>
            </a:lvl1pPr>
            <a:lvl2pPr>
              <a:defRPr sz="1275" b="0">
                <a:solidFill>
                  <a:srgbClr val="637573"/>
                </a:solidFill>
                <a:latin typeface="Arial"/>
                <a:ea typeface="Arial"/>
                <a:cs typeface="Arial"/>
              </a:defRPr>
            </a:lvl2pPr>
            <a:lvl3pPr>
              <a:defRPr sz="1275" b="0">
                <a:solidFill>
                  <a:srgbClr val="637573"/>
                </a:solidFill>
                <a:latin typeface="Arial"/>
                <a:ea typeface="Arial"/>
                <a:cs typeface="Arial"/>
              </a:defRPr>
            </a:lvl3pPr>
            <a:lvl4pPr>
              <a:defRPr sz="1275" b="0">
                <a:solidFill>
                  <a:srgbClr val="637573"/>
                </a:solidFill>
                <a:latin typeface="Arial"/>
                <a:ea typeface="Arial"/>
                <a:cs typeface="Arial"/>
              </a:defRPr>
            </a:lvl4pPr>
            <a:lvl5pPr>
              <a:defRPr sz="1275" b="0">
                <a:solidFill>
                  <a:srgbClr val="637573"/>
                </a:solidFill>
                <a:latin typeface="Arial"/>
                <a:ea typeface="Arial"/>
                <a:cs typeface="Arial"/>
              </a:defRPr>
            </a:lvl5pPr>
            <a:lvl6pPr>
              <a:defRPr sz="1275" b="0">
                <a:solidFill>
                  <a:srgbClr val="637573"/>
                </a:solidFill>
                <a:latin typeface="Arial"/>
                <a:ea typeface="Arial"/>
                <a:cs typeface="Arial"/>
              </a:defRPr>
            </a:lvl6pPr>
            <a:lvl7pPr>
              <a:defRPr sz="1275" b="0">
                <a:solidFill>
                  <a:srgbClr val="637573"/>
                </a:solidFill>
                <a:latin typeface="Arial"/>
                <a:ea typeface="Arial"/>
                <a:cs typeface="Arial"/>
              </a:defRPr>
            </a:lvl7pPr>
            <a:lvl8pPr>
              <a:defRPr sz="1275" b="0">
                <a:solidFill>
                  <a:srgbClr val="637573"/>
                </a:solidFill>
                <a:latin typeface="Arial"/>
                <a:ea typeface="Arial"/>
                <a:cs typeface="Arial"/>
              </a:defRPr>
            </a:lvl8pPr>
            <a:lvl9pPr>
              <a:defRPr sz="1275" b="0">
                <a:solidFill>
                  <a:srgbClr val="637573"/>
                </a:solidFill>
                <a:latin typeface="Arial"/>
                <a:ea typeface="Arial"/>
                <a:cs typeface="Arial"/>
              </a:defRPr>
            </a:lvl9pPr>
          </a:lstStyle>
          <a:p xmlns:a="http://schemas.openxmlformats.org/drawingml/2006/main">
            <a:pPr>
              <a:defRPr sz="1275" b="0">
                <a:solidFill>
                  <a:srgbClr val="637573"/>
                </a:solidFill>
                <a:latin typeface="Arial"/>
                <a:ea typeface="Arial"/>
                <a:cs typeface="Arial"/>
              </a:defRPr>
            </a:pPr>
            <a:r>
              <a:rPr sz="1275" b="0">
                <a:solidFill>
                  <a:srgbClr val="637573"/>
                </a:solidFill>
                <a:latin typeface="Arial"/>
                <a:ea typeface="Arial"/>
                <a:cs typeface="Arial"/>
              </a:rPr>
              <a:t>Blog PDR   12</a:t>
            </a:r>
          </a:p>
        </p:txBody>
      </p:sp>
    </p:spTree>
    <p:extLst>
      <p:ext uri="{BB962C8B-B14F-4D97-AF65-F5344CB8AC3E}">
        <p14:creationId xmlns:p14="http://schemas.microsoft.com/office/powerpoint/2010/main" val="260381785"/>
      </p:ext>
    </p:extLst>
  </p:cSld>
</p:sld>
</file>

<file path=ppt/slides/slide13.xml><?xml version="1.0" encoding="utf-8"?>
<p:sld xmlns:p="http://schemas.openxmlformats.org/presentationml/2006/main">
  <p:cSld>
    <p:bg>
      <p:bgPr>
        <a:solidFill xmlns:a="http://schemas.openxmlformats.org/drawingml/2006/main">
          <a:srgbClr val="FCFAF5"/>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FC7BCE15-9ED7-4A2F-B8EE-39EAEBE6C0B2}"/>
              </a:ext>
            </a:extLst>
          </p:cNvPr>
          <p:cNvSpPr>
            <a:spLocks xmlns:a="http://schemas.openxmlformats.org/drawingml/2006/main" noGrp="1"/>
          </p:cNvSpPr>
          <p:nvPr/>
        </p:nvSpPr>
        <p:spPr>
          <a:xfrm xmlns:a="http://schemas.openxmlformats.org/drawingml/2006/main">
            <a:off x="666750" y="4572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525" b="1">
                <a:solidFill>
                  <a:srgbClr val="215E5C"/>
                </a:solidFill>
                <a:latin typeface="Arial"/>
                <a:ea typeface="Arial"/>
                <a:cs typeface="Arial"/>
              </a:defRPr>
            </a:defPPr>
            <a:lvl1pPr>
              <a:defRPr sz="3525" b="1">
                <a:solidFill>
                  <a:srgbClr val="215E5C"/>
                </a:solidFill>
                <a:latin typeface="Arial"/>
                <a:ea typeface="Arial"/>
                <a:cs typeface="Arial"/>
              </a:defRPr>
            </a:lvl1pPr>
            <a:lvl2pPr>
              <a:defRPr sz="3525" b="1">
                <a:solidFill>
                  <a:srgbClr val="215E5C"/>
                </a:solidFill>
                <a:latin typeface="Arial"/>
                <a:ea typeface="Arial"/>
                <a:cs typeface="Arial"/>
              </a:defRPr>
            </a:lvl2pPr>
            <a:lvl3pPr>
              <a:defRPr sz="3525" b="1">
                <a:solidFill>
                  <a:srgbClr val="215E5C"/>
                </a:solidFill>
                <a:latin typeface="Arial"/>
                <a:ea typeface="Arial"/>
                <a:cs typeface="Arial"/>
              </a:defRPr>
            </a:lvl3pPr>
            <a:lvl4pPr>
              <a:defRPr sz="3525" b="1">
                <a:solidFill>
                  <a:srgbClr val="215E5C"/>
                </a:solidFill>
                <a:latin typeface="Arial"/>
                <a:ea typeface="Arial"/>
                <a:cs typeface="Arial"/>
              </a:defRPr>
            </a:lvl4pPr>
            <a:lvl5pPr>
              <a:defRPr sz="3525" b="1">
                <a:solidFill>
                  <a:srgbClr val="215E5C"/>
                </a:solidFill>
                <a:latin typeface="Arial"/>
                <a:ea typeface="Arial"/>
                <a:cs typeface="Arial"/>
              </a:defRPr>
            </a:lvl5pPr>
            <a:lvl6pPr>
              <a:defRPr sz="3525" b="1">
                <a:solidFill>
                  <a:srgbClr val="215E5C"/>
                </a:solidFill>
                <a:latin typeface="Arial"/>
                <a:ea typeface="Arial"/>
                <a:cs typeface="Arial"/>
              </a:defRPr>
            </a:lvl6pPr>
            <a:lvl7pPr>
              <a:defRPr sz="3525" b="1">
                <a:solidFill>
                  <a:srgbClr val="215E5C"/>
                </a:solidFill>
                <a:latin typeface="Arial"/>
                <a:ea typeface="Arial"/>
                <a:cs typeface="Arial"/>
              </a:defRPr>
            </a:lvl7pPr>
            <a:lvl8pPr>
              <a:defRPr sz="3525" b="1">
                <a:solidFill>
                  <a:srgbClr val="215E5C"/>
                </a:solidFill>
                <a:latin typeface="Arial"/>
                <a:ea typeface="Arial"/>
                <a:cs typeface="Arial"/>
              </a:defRPr>
            </a:lvl8pPr>
            <a:lvl9pPr>
              <a:defRPr sz="3525" b="1">
                <a:solidFill>
                  <a:srgbClr val="215E5C"/>
                </a:solidFill>
                <a:latin typeface="Arial"/>
                <a:ea typeface="Arial"/>
                <a:cs typeface="Arial"/>
              </a:defRPr>
            </a:lvl9pPr>
          </a:lstStyle>
          <a:p xmlns:a="http://schemas.openxmlformats.org/drawingml/2006/main">
            <a:pPr>
              <a:defRPr sz="3525" b="1">
                <a:solidFill>
                  <a:srgbClr val="215E5C"/>
                </a:solidFill>
                <a:latin typeface="Arial"/>
                <a:ea typeface="Arial"/>
                <a:cs typeface="Arial"/>
              </a:defRPr>
            </a:pPr>
            <a:r>
              <a:rPr sz="3525" b="1">
                <a:solidFill>
                  <a:srgbClr val="215E5C"/>
                </a:solidFill>
                <a:latin typeface="Arial"/>
                <a:ea typeface="Arial"/>
                <a:cs typeface="Arial"/>
              </a:rPr>
              <a:t>Emeği nasıl göstereceğim?</a:t>
            </a:r>
          </a:p>
        </p:txBody>
      </p:sp>
      <p:sp>
        <p:nvSpPr>
          <p:cNvPr id="2" name="lead">
            <a:extLst xmlns:a="http://schemas.openxmlformats.org/drawingml/2006/main">
              <a:ext uri="{FF2B5EF4-FFF2-40B4-BE49-F238E27FC236}">
                <a16:creationId xmlns:a16="http://schemas.microsoft.com/office/drawing/2014/main" id="{6F4F5C4A-53EB-475F-98D0-7A5CD3859605}"/>
              </a:ext>
            </a:extLst>
          </p:cNvPr>
          <p:cNvSpPr>
            <a:spLocks xmlns:a="http://schemas.openxmlformats.org/drawingml/2006/main" noGrp="1"/>
          </p:cNvSpPr>
          <p:nvPr/>
        </p:nvSpPr>
        <p:spPr>
          <a:xfrm xmlns:a="http://schemas.openxmlformats.org/drawingml/2006/main">
            <a:off x="666750" y="1762125"/>
            <a:ext cx="10858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0">
                <a:solidFill>
                  <a:srgbClr val="243445"/>
                </a:solidFill>
                <a:latin typeface="Arial"/>
                <a:ea typeface="Arial"/>
                <a:cs typeface="Arial"/>
              </a:defRPr>
            </a:defPPr>
            <a:lvl1pPr>
              <a:defRPr sz="2325" b="0">
                <a:solidFill>
                  <a:srgbClr val="243445"/>
                </a:solidFill>
                <a:latin typeface="Arial"/>
                <a:ea typeface="Arial"/>
                <a:cs typeface="Arial"/>
              </a:defRPr>
            </a:lvl1pPr>
            <a:lvl2pPr>
              <a:defRPr sz="2325" b="0">
                <a:solidFill>
                  <a:srgbClr val="243445"/>
                </a:solidFill>
                <a:latin typeface="Arial"/>
                <a:ea typeface="Arial"/>
                <a:cs typeface="Arial"/>
              </a:defRPr>
            </a:lvl2pPr>
            <a:lvl3pPr>
              <a:defRPr sz="2325" b="0">
                <a:solidFill>
                  <a:srgbClr val="243445"/>
                </a:solidFill>
                <a:latin typeface="Arial"/>
                <a:ea typeface="Arial"/>
                <a:cs typeface="Arial"/>
              </a:defRPr>
            </a:lvl3pPr>
            <a:lvl4pPr>
              <a:defRPr sz="2325" b="0">
                <a:solidFill>
                  <a:srgbClr val="243445"/>
                </a:solidFill>
                <a:latin typeface="Arial"/>
                <a:ea typeface="Arial"/>
                <a:cs typeface="Arial"/>
              </a:defRPr>
            </a:lvl4pPr>
            <a:lvl5pPr>
              <a:defRPr sz="2325" b="0">
                <a:solidFill>
                  <a:srgbClr val="243445"/>
                </a:solidFill>
                <a:latin typeface="Arial"/>
                <a:ea typeface="Arial"/>
                <a:cs typeface="Arial"/>
              </a:defRPr>
            </a:lvl5pPr>
            <a:lvl6pPr>
              <a:defRPr sz="2325" b="0">
                <a:solidFill>
                  <a:srgbClr val="243445"/>
                </a:solidFill>
                <a:latin typeface="Arial"/>
                <a:ea typeface="Arial"/>
                <a:cs typeface="Arial"/>
              </a:defRPr>
            </a:lvl6pPr>
            <a:lvl7pPr>
              <a:defRPr sz="2325" b="0">
                <a:solidFill>
                  <a:srgbClr val="243445"/>
                </a:solidFill>
                <a:latin typeface="Arial"/>
                <a:ea typeface="Arial"/>
                <a:cs typeface="Arial"/>
              </a:defRPr>
            </a:lvl7pPr>
            <a:lvl8pPr>
              <a:defRPr sz="2325" b="0">
                <a:solidFill>
                  <a:srgbClr val="243445"/>
                </a:solidFill>
                <a:latin typeface="Arial"/>
                <a:ea typeface="Arial"/>
                <a:cs typeface="Arial"/>
              </a:defRPr>
            </a:lvl8pPr>
            <a:lvl9pPr>
              <a:defRPr sz="2325" b="0">
                <a:solidFill>
                  <a:srgbClr val="243445"/>
                </a:solidFill>
                <a:latin typeface="Arial"/>
                <a:ea typeface="Arial"/>
                <a:cs typeface="Arial"/>
              </a:defRPr>
            </a:lvl9pPr>
          </a:lstStyle>
          <a:p xmlns:a="http://schemas.openxmlformats.org/drawingml/2006/main">
            <a:pPr>
              <a:defRPr sz="2325" b="0">
                <a:solidFill>
                  <a:srgbClr val="243445"/>
                </a:solidFill>
                <a:latin typeface="Arial"/>
                <a:ea typeface="Arial"/>
                <a:cs typeface="Arial"/>
              </a:defRPr>
            </a:pPr>
            <a:r>
              <a:rPr sz="2325" b="0">
                <a:solidFill>
                  <a:srgbClr val="243445"/>
                </a:solidFill>
                <a:latin typeface="Arial"/>
                <a:ea typeface="Arial"/>
                <a:cs typeface="Arial"/>
              </a:rPr>
              <a:t>Bir arkadaşın “Cümleleri biraz değiştirdim, artık kaynak yazmama gerek yok” diyor.</a:t>
            </a:r>
          </a:p>
        </p:txBody>
      </p:sp>
      <p:sp>
        <p:nvSpPr>
          <p:cNvPr id="3" name="left-heading">
            <a:extLst xmlns:a="http://schemas.openxmlformats.org/drawingml/2006/main">
              <a:ext uri="{FF2B5EF4-FFF2-40B4-BE49-F238E27FC236}">
                <a16:creationId xmlns:a16="http://schemas.microsoft.com/office/drawing/2014/main" id="{02B018B8-F839-4456-8A62-4784DCA3EBCA}"/>
              </a:ext>
            </a:extLst>
          </p:cNvPr>
          <p:cNvSpPr>
            <a:spLocks xmlns:a="http://schemas.openxmlformats.org/drawingml/2006/main" noGrp="1"/>
          </p:cNvSpPr>
          <p:nvPr/>
        </p:nvSpPr>
        <p:spPr>
          <a:xfrm xmlns:a="http://schemas.openxmlformats.org/drawingml/2006/main">
            <a:off x="666750" y="316230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Yanıtını yaz</a:t>
            </a:r>
          </a:p>
        </p:txBody>
      </p:sp>
      <p:sp>
        <p:nvSpPr>
          <p:cNvPr id="4" name="left-body">
            <a:extLst xmlns:a="http://schemas.openxmlformats.org/drawingml/2006/main">
              <a:ext uri="{FF2B5EF4-FFF2-40B4-BE49-F238E27FC236}">
                <a16:creationId xmlns:a16="http://schemas.microsoft.com/office/drawing/2014/main" id="{2055D356-560D-4AF0-AB03-05452CD72FF3}"/>
              </a:ext>
            </a:extLst>
          </p:cNvPr>
          <p:cNvSpPr>
            <a:spLocks xmlns:a="http://schemas.openxmlformats.org/drawingml/2006/main" noGrp="1"/>
          </p:cNvSpPr>
          <p:nvPr/>
        </p:nvSpPr>
        <p:spPr>
          <a:xfrm xmlns:a="http://schemas.openxmlformats.org/drawingml/2006/main">
            <a:off x="666750" y="3781425"/>
            <a:ext cx="51149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Neyi açıklamak istersin?</a:t>
            </a:r>
            <a:br>
              <a:rPr sz="2175" b="0">
                <a:solidFill>
                  <a:srgbClr val="243445"/>
                </a:solidFill>
                <a:latin typeface="Arial"/>
                <a:ea typeface="Arial"/>
                <a:cs typeface="Arial"/>
              </a:rPr>
            </a:br>
            <a:r>
              <a:rPr sz="2175" b="0">
                <a:solidFill>
                  <a:srgbClr val="243445"/>
                </a:solidFill>
                <a:latin typeface="Arial"/>
                <a:ea typeface="Arial"/>
                <a:cs typeface="Arial"/>
              </a:rPr>
              <a:t>Kullanacağın bir kaynak satırı veya soracağın bir kontrol sorusu yaz.</a:t>
            </a:r>
          </a:p>
        </p:txBody>
      </p:sp>
      <p:sp>
        <p:nvSpPr>
          <p:cNvPr id="5" name="right-heading">
            <a:extLst xmlns:a="http://schemas.openxmlformats.org/drawingml/2006/main">
              <a:ext uri="{FF2B5EF4-FFF2-40B4-BE49-F238E27FC236}">
                <a16:creationId xmlns:a16="http://schemas.microsoft.com/office/drawing/2014/main" id="{24055B7F-7048-4E17-BAAB-59DEA7C91C54}"/>
              </a:ext>
            </a:extLst>
          </p:cNvPr>
          <p:cNvSpPr>
            <a:spLocks xmlns:a="http://schemas.openxmlformats.org/drawingml/2006/main" noGrp="1"/>
          </p:cNvSpPr>
          <p:nvPr/>
        </p:nvSpPr>
        <p:spPr>
          <a:xfrm xmlns:a="http://schemas.openxmlformats.org/drawingml/2006/main">
            <a:off x="6477000" y="3162300"/>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Örnek düşünce</a:t>
            </a:r>
          </a:p>
        </p:txBody>
      </p:sp>
      <p:sp>
        <p:nvSpPr>
          <p:cNvPr id="6" name="right-body">
            <a:extLst xmlns:a="http://schemas.openxmlformats.org/drawingml/2006/main">
              <a:ext uri="{FF2B5EF4-FFF2-40B4-BE49-F238E27FC236}">
                <a16:creationId xmlns:a16="http://schemas.microsoft.com/office/drawing/2014/main" id="{440F578B-E034-4BA5-B3E8-C2D6C57AEF9B}"/>
              </a:ext>
            </a:extLst>
          </p:cNvPr>
          <p:cNvSpPr>
            <a:spLocks xmlns:a="http://schemas.openxmlformats.org/drawingml/2006/main" noGrp="1"/>
          </p:cNvSpPr>
          <p:nvPr/>
        </p:nvSpPr>
        <p:spPr>
          <a:xfrm xmlns:a="http://schemas.openxmlformats.org/drawingml/2006/main">
            <a:off x="6477000" y="3781425"/>
            <a:ext cx="504825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“Kendi cümlenle anlatsan da düşünceyi nereden öğrendiğin anlaşılmalı.”</a:t>
            </a:r>
            <a:br>
              <a:rPr sz="2175" b="0">
                <a:solidFill>
                  <a:srgbClr val="243445"/>
                </a:solidFill>
                <a:latin typeface="Arial"/>
                <a:ea typeface="Arial"/>
                <a:cs typeface="Arial"/>
              </a:rPr>
            </a:br>
            <a:r>
              <a:rPr sz="2175" b="0">
                <a:solidFill>
                  <a:srgbClr val="243445"/>
                </a:solidFill>
                <a:latin typeface="Arial"/>
                <a:ea typeface="Arial"/>
                <a:cs typeface="Arial"/>
              </a:rPr>
              <a:t>Bir sonraki ödevinde kontrol edeceğin tek bir bölümü seç.</a:t>
            </a:r>
          </a:p>
        </p:txBody>
      </p:sp>
      <p:sp>
        <p:nvSpPr>
          <p:cNvPr id="7" name="page">
            <a:extLst xmlns:a="http://schemas.openxmlformats.org/drawingml/2006/main">
              <a:ext uri="{FF2B5EF4-FFF2-40B4-BE49-F238E27FC236}">
                <a16:creationId xmlns:a16="http://schemas.microsoft.com/office/drawing/2014/main" id="{66162CFA-ED50-43F6-A009-9C023F78A16E}"/>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637573"/>
                </a:solidFill>
                <a:latin typeface="Arial"/>
                <a:ea typeface="Arial"/>
                <a:cs typeface="Arial"/>
              </a:defRPr>
            </a:defPPr>
            <a:lvl1pPr>
              <a:defRPr sz="1275" b="0">
                <a:solidFill>
                  <a:srgbClr val="637573"/>
                </a:solidFill>
                <a:latin typeface="Arial"/>
                <a:ea typeface="Arial"/>
                <a:cs typeface="Arial"/>
              </a:defRPr>
            </a:lvl1pPr>
            <a:lvl2pPr>
              <a:defRPr sz="1275" b="0">
                <a:solidFill>
                  <a:srgbClr val="637573"/>
                </a:solidFill>
                <a:latin typeface="Arial"/>
                <a:ea typeface="Arial"/>
                <a:cs typeface="Arial"/>
              </a:defRPr>
            </a:lvl2pPr>
            <a:lvl3pPr>
              <a:defRPr sz="1275" b="0">
                <a:solidFill>
                  <a:srgbClr val="637573"/>
                </a:solidFill>
                <a:latin typeface="Arial"/>
                <a:ea typeface="Arial"/>
                <a:cs typeface="Arial"/>
              </a:defRPr>
            </a:lvl3pPr>
            <a:lvl4pPr>
              <a:defRPr sz="1275" b="0">
                <a:solidFill>
                  <a:srgbClr val="637573"/>
                </a:solidFill>
                <a:latin typeface="Arial"/>
                <a:ea typeface="Arial"/>
                <a:cs typeface="Arial"/>
              </a:defRPr>
            </a:lvl4pPr>
            <a:lvl5pPr>
              <a:defRPr sz="1275" b="0">
                <a:solidFill>
                  <a:srgbClr val="637573"/>
                </a:solidFill>
                <a:latin typeface="Arial"/>
                <a:ea typeface="Arial"/>
                <a:cs typeface="Arial"/>
              </a:defRPr>
            </a:lvl5pPr>
            <a:lvl6pPr>
              <a:defRPr sz="1275" b="0">
                <a:solidFill>
                  <a:srgbClr val="637573"/>
                </a:solidFill>
                <a:latin typeface="Arial"/>
                <a:ea typeface="Arial"/>
                <a:cs typeface="Arial"/>
              </a:defRPr>
            </a:lvl6pPr>
            <a:lvl7pPr>
              <a:defRPr sz="1275" b="0">
                <a:solidFill>
                  <a:srgbClr val="637573"/>
                </a:solidFill>
                <a:latin typeface="Arial"/>
                <a:ea typeface="Arial"/>
                <a:cs typeface="Arial"/>
              </a:defRPr>
            </a:lvl7pPr>
            <a:lvl8pPr>
              <a:defRPr sz="1275" b="0">
                <a:solidFill>
                  <a:srgbClr val="637573"/>
                </a:solidFill>
                <a:latin typeface="Arial"/>
                <a:ea typeface="Arial"/>
                <a:cs typeface="Arial"/>
              </a:defRPr>
            </a:lvl8pPr>
            <a:lvl9pPr>
              <a:defRPr sz="1275" b="0">
                <a:solidFill>
                  <a:srgbClr val="637573"/>
                </a:solidFill>
                <a:latin typeface="Arial"/>
                <a:ea typeface="Arial"/>
                <a:cs typeface="Arial"/>
              </a:defRPr>
            </a:lvl9pPr>
          </a:lstStyle>
          <a:p xmlns:a="http://schemas.openxmlformats.org/drawingml/2006/main">
            <a:pPr>
              <a:defRPr sz="1275" b="0">
                <a:solidFill>
                  <a:srgbClr val="637573"/>
                </a:solidFill>
                <a:latin typeface="Arial"/>
                <a:ea typeface="Arial"/>
                <a:cs typeface="Arial"/>
              </a:defRPr>
            </a:pPr>
            <a:r>
              <a:rPr sz="1275" b="0">
                <a:solidFill>
                  <a:srgbClr val="637573"/>
                </a:solidFill>
                <a:latin typeface="Arial"/>
                <a:ea typeface="Arial"/>
                <a:cs typeface="Arial"/>
              </a:rPr>
              <a:t>Blog PDR   13</a:t>
            </a:r>
          </a:p>
        </p:txBody>
      </p:sp>
    </p:spTree>
    <p:extLst>
      <p:ext uri="{BB962C8B-B14F-4D97-AF65-F5344CB8AC3E}">
        <p14:creationId xmlns:p14="http://schemas.microsoft.com/office/powerpoint/2010/main" val="1545109695"/>
      </p:ext>
    </p:extLst>
  </p:cSld>
</p:sld>
</file>

<file path=ppt/slides/slide14.xml><?xml version="1.0" encoding="utf-8"?>
<p:sld xmlns:p="http://schemas.openxmlformats.org/presentationml/2006/main">
  <p:cSld>
    <p:bg>
      <p:bgPr>
        <a:solidFill xmlns:a="http://schemas.openxmlformats.org/drawingml/2006/main">
          <a:srgbClr val="FCFAF5"/>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9F69BFA9-FA92-4635-8D91-62D1CC04D09E}"/>
              </a:ext>
            </a:extLst>
          </p:cNvPr>
          <p:cNvSpPr>
            <a:spLocks xmlns:a="http://schemas.openxmlformats.org/drawingml/2006/main" noGrp="1"/>
          </p:cNvSpPr>
          <p:nvPr/>
        </p:nvSpPr>
        <p:spPr>
          <a:xfrm xmlns:a="http://schemas.openxmlformats.org/drawingml/2006/main">
            <a:off x="666750" y="4572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525" b="1">
                <a:solidFill>
                  <a:srgbClr val="215E5C"/>
                </a:solidFill>
                <a:latin typeface="Arial"/>
                <a:ea typeface="Arial"/>
                <a:cs typeface="Arial"/>
              </a:defRPr>
            </a:defPPr>
            <a:lvl1pPr>
              <a:defRPr sz="3525" b="1">
                <a:solidFill>
                  <a:srgbClr val="215E5C"/>
                </a:solidFill>
                <a:latin typeface="Arial"/>
                <a:ea typeface="Arial"/>
                <a:cs typeface="Arial"/>
              </a:defRPr>
            </a:lvl1pPr>
            <a:lvl2pPr>
              <a:defRPr sz="3525" b="1">
                <a:solidFill>
                  <a:srgbClr val="215E5C"/>
                </a:solidFill>
                <a:latin typeface="Arial"/>
                <a:ea typeface="Arial"/>
                <a:cs typeface="Arial"/>
              </a:defRPr>
            </a:lvl2pPr>
            <a:lvl3pPr>
              <a:defRPr sz="3525" b="1">
                <a:solidFill>
                  <a:srgbClr val="215E5C"/>
                </a:solidFill>
                <a:latin typeface="Arial"/>
                <a:ea typeface="Arial"/>
                <a:cs typeface="Arial"/>
              </a:defRPr>
            </a:lvl3pPr>
            <a:lvl4pPr>
              <a:defRPr sz="3525" b="1">
                <a:solidFill>
                  <a:srgbClr val="215E5C"/>
                </a:solidFill>
                <a:latin typeface="Arial"/>
                <a:ea typeface="Arial"/>
                <a:cs typeface="Arial"/>
              </a:defRPr>
            </a:lvl4pPr>
            <a:lvl5pPr>
              <a:defRPr sz="3525" b="1">
                <a:solidFill>
                  <a:srgbClr val="215E5C"/>
                </a:solidFill>
                <a:latin typeface="Arial"/>
                <a:ea typeface="Arial"/>
                <a:cs typeface="Arial"/>
              </a:defRPr>
            </a:lvl5pPr>
            <a:lvl6pPr>
              <a:defRPr sz="3525" b="1">
                <a:solidFill>
                  <a:srgbClr val="215E5C"/>
                </a:solidFill>
                <a:latin typeface="Arial"/>
                <a:ea typeface="Arial"/>
                <a:cs typeface="Arial"/>
              </a:defRPr>
            </a:lvl6pPr>
            <a:lvl7pPr>
              <a:defRPr sz="3525" b="1">
                <a:solidFill>
                  <a:srgbClr val="215E5C"/>
                </a:solidFill>
                <a:latin typeface="Arial"/>
                <a:ea typeface="Arial"/>
                <a:cs typeface="Arial"/>
              </a:defRPr>
            </a:lvl7pPr>
            <a:lvl8pPr>
              <a:defRPr sz="3525" b="1">
                <a:solidFill>
                  <a:srgbClr val="215E5C"/>
                </a:solidFill>
                <a:latin typeface="Arial"/>
                <a:ea typeface="Arial"/>
                <a:cs typeface="Arial"/>
              </a:defRPr>
            </a:lvl8pPr>
            <a:lvl9pPr>
              <a:defRPr sz="3525" b="1">
                <a:solidFill>
                  <a:srgbClr val="215E5C"/>
                </a:solidFill>
                <a:latin typeface="Arial"/>
                <a:ea typeface="Arial"/>
                <a:cs typeface="Arial"/>
              </a:defRPr>
            </a:lvl9pPr>
          </a:lstStyle>
          <a:p xmlns:a="http://schemas.openxmlformats.org/drawingml/2006/main">
            <a:pPr>
              <a:defRPr sz="3525" b="1">
                <a:solidFill>
                  <a:srgbClr val="215E5C"/>
                </a:solidFill>
                <a:latin typeface="Arial"/>
                <a:ea typeface="Arial"/>
                <a:cs typeface="Arial"/>
              </a:defRPr>
            </a:pPr>
            <a:r>
              <a:rPr sz="3525" b="1">
                <a:solidFill>
                  <a:srgbClr val="215E5C"/>
                </a:solidFill>
                <a:latin typeface="Arial"/>
                <a:ea typeface="Arial"/>
                <a:cs typeface="Arial"/>
              </a:rPr>
              <a:t>Kaynaklar</a:t>
            </a:r>
          </a:p>
        </p:txBody>
      </p:sp>
      <p:sp>
        <p:nvSpPr>
          <p:cNvPr id="2" name="lead">
            <a:extLst xmlns:a="http://schemas.openxmlformats.org/drawingml/2006/main">
              <a:ext uri="{FF2B5EF4-FFF2-40B4-BE49-F238E27FC236}">
                <a16:creationId xmlns:a16="http://schemas.microsoft.com/office/drawing/2014/main" id="{3C9BF481-5862-4052-8C4F-8081E749AA2A}"/>
              </a:ext>
            </a:extLst>
          </p:cNvPr>
          <p:cNvSpPr>
            <a:spLocks xmlns:a="http://schemas.openxmlformats.org/drawingml/2006/main" noGrp="1"/>
          </p:cNvSpPr>
          <p:nvPr/>
        </p:nvSpPr>
        <p:spPr>
          <a:xfrm xmlns:a="http://schemas.openxmlformats.org/drawingml/2006/main">
            <a:off x="666750" y="1762125"/>
            <a:ext cx="10858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0">
                <a:solidFill>
                  <a:srgbClr val="243445"/>
                </a:solidFill>
                <a:latin typeface="Arial"/>
                <a:ea typeface="Arial"/>
                <a:cs typeface="Arial"/>
              </a:defRPr>
            </a:defPPr>
            <a:lvl1pPr>
              <a:defRPr sz="2325" b="0">
                <a:solidFill>
                  <a:srgbClr val="243445"/>
                </a:solidFill>
                <a:latin typeface="Arial"/>
                <a:ea typeface="Arial"/>
                <a:cs typeface="Arial"/>
              </a:defRPr>
            </a:lvl1pPr>
            <a:lvl2pPr>
              <a:defRPr sz="2325" b="0">
                <a:solidFill>
                  <a:srgbClr val="243445"/>
                </a:solidFill>
                <a:latin typeface="Arial"/>
                <a:ea typeface="Arial"/>
                <a:cs typeface="Arial"/>
              </a:defRPr>
            </a:lvl2pPr>
            <a:lvl3pPr>
              <a:defRPr sz="2325" b="0">
                <a:solidFill>
                  <a:srgbClr val="243445"/>
                </a:solidFill>
                <a:latin typeface="Arial"/>
                <a:ea typeface="Arial"/>
                <a:cs typeface="Arial"/>
              </a:defRPr>
            </a:lvl3pPr>
            <a:lvl4pPr>
              <a:defRPr sz="2325" b="0">
                <a:solidFill>
                  <a:srgbClr val="243445"/>
                </a:solidFill>
                <a:latin typeface="Arial"/>
                <a:ea typeface="Arial"/>
                <a:cs typeface="Arial"/>
              </a:defRPr>
            </a:lvl4pPr>
            <a:lvl5pPr>
              <a:defRPr sz="2325" b="0">
                <a:solidFill>
                  <a:srgbClr val="243445"/>
                </a:solidFill>
                <a:latin typeface="Arial"/>
                <a:ea typeface="Arial"/>
                <a:cs typeface="Arial"/>
              </a:defRPr>
            </a:lvl5pPr>
            <a:lvl6pPr>
              <a:defRPr sz="2325" b="0">
                <a:solidFill>
                  <a:srgbClr val="243445"/>
                </a:solidFill>
                <a:latin typeface="Arial"/>
                <a:ea typeface="Arial"/>
                <a:cs typeface="Arial"/>
              </a:defRPr>
            </a:lvl6pPr>
            <a:lvl7pPr>
              <a:defRPr sz="2325" b="0">
                <a:solidFill>
                  <a:srgbClr val="243445"/>
                </a:solidFill>
                <a:latin typeface="Arial"/>
                <a:ea typeface="Arial"/>
                <a:cs typeface="Arial"/>
              </a:defRPr>
            </a:lvl7pPr>
            <a:lvl8pPr>
              <a:defRPr sz="2325" b="0">
                <a:solidFill>
                  <a:srgbClr val="243445"/>
                </a:solidFill>
                <a:latin typeface="Arial"/>
                <a:ea typeface="Arial"/>
                <a:cs typeface="Arial"/>
              </a:defRPr>
            </a:lvl8pPr>
            <a:lvl9pPr>
              <a:defRPr sz="2325" b="0">
                <a:solidFill>
                  <a:srgbClr val="243445"/>
                </a:solidFill>
                <a:latin typeface="Arial"/>
                <a:ea typeface="Arial"/>
                <a:cs typeface="Arial"/>
              </a:defRPr>
            </a:lvl9pPr>
          </a:lstStyle>
          <a:p xmlns:a="http://schemas.openxmlformats.org/drawingml/2006/main">
            <a:pPr>
              <a:defRPr sz="2325" b="0">
                <a:solidFill>
                  <a:srgbClr val="243445"/>
                </a:solidFill>
                <a:latin typeface="Arial"/>
                <a:ea typeface="Arial"/>
                <a:cs typeface="Arial"/>
              </a:defRPr>
            </a:pPr>
            <a:r>
              <a:rPr sz="2325" b="0">
                <a:solidFill>
                  <a:srgbClr val="243445"/>
                </a:solidFill>
                <a:latin typeface="Arial"/>
                <a:ea typeface="Arial"/>
                <a:cs typeface="Arial"/>
              </a:rPr>
              <a:t>Bu dersin açıklama ve örneklerinin dayanakları</a:t>
            </a:r>
          </a:p>
        </p:txBody>
      </p:sp>
      <p:sp>
        <p:nvSpPr>
          <p:cNvPr id="3" name="left-heading">
            <a:extLst xmlns:a="http://schemas.openxmlformats.org/drawingml/2006/main">
              <a:ext uri="{FF2B5EF4-FFF2-40B4-BE49-F238E27FC236}">
                <a16:creationId xmlns:a16="http://schemas.microsoft.com/office/drawing/2014/main" id="{87DDE429-9D88-43CB-8D40-C7C5097998C8}"/>
              </a:ext>
            </a:extLst>
          </p:cNvPr>
          <p:cNvSpPr>
            <a:spLocks xmlns:a="http://schemas.openxmlformats.org/drawingml/2006/main" noGrp="1"/>
          </p:cNvSpPr>
          <p:nvPr/>
        </p:nvSpPr>
        <p:spPr>
          <a:xfrm xmlns:a="http://schemas.openxmlformats.org/drawingml/2006/main">
            <a:off x="666750" y="316230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Kaynak ve lisans</a:t>
            </a:r>
          </a:p>
        </p:txBody>
      </p:sp>
      <p:sp>
        <p:nvSpPr>
          <p:cNvPr id="4" name="left-body">
            <a:extLst xmlns:a="http://schemas.openxmlformats.org/drawingml/2006/main">
              <a:ext uri="{FF2B5EF4-FFF2-40B4-BE49-F238E27FC236}">
                <a16:creationId xmlns:a16="http://schemas.microsoft.com/office/drawing/2014/main" id="{20D69323-D6B7-47E3-B77C-C9E55AA7069E}"/>
              </a:ext>
            </a:extLst>
          </p:cNvPr>
          <p:cNvSpPr>
            <a:spLocks xmlns:a="http://schemas.openxmlformats.org/drawingml/2006/main" noGrp="1"/>
          </p:cNvSpPr>
          <p:nvPr/>
        </p:nvSpPr>
        <p:spPr>
          <a:xfrm xmlns:a="http://schemas.openxmlformats.org/drawingml/2006/main">
            <a:off x="666750" y="3781425"/>
            <a:ext cx="51149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Creative Commons</a:t>
            </a:r>
            <a:br>
              <a:rPr sz="2175" b="0">
                <a:solidFill>
                  <a:srgbClr val="243445"/>
                </a:solidFill>
                <a:latin typeface="Arial"/>
                <a:ea typeface="Arial"/>
                <a:cs typeface="Arial"/>
              </a:rPr>
            </a:br>
            <a:r>
              <a:rPr sz="2175" b="0">
                <a:solidFill>
                  <a:srgbClr val="243445"/>
                </a:solidFill>
                <a:latin typeface="Arial"/>
                <a:ea typeface="Arial"/>
                <a:cs typeface="Arial"/>
              </a:rPr>
              <a:t>Atıf rehberi</a:t>
            </a:r>
            <a:br>
              <a:rPr sz="2175" b="0">
                <a:solidFill>
                  <a:srgbClr val="243445"/>
                </a:solidFill>
                <a:latin typeface="Arial"/>
                <a:ea typeface="Arial"/>
                <a:cs typeface="Arial"/>
              </a:rPr>
            </a:br>
            <a:r>
              <a:rPr sz="2175" b="0">
                <a:solidFill>
                  <a:srgbClr val="243445"/>
                </a:solidFill>
                <a:latin typeface="Arial"/>
                <a:ea typeface="Arial"/>
                <a:cs typeface="Arial"/>
              </a:rPr>
              <a:t>Atıf 4.0 Uluslararası Türkçe açıklaması</a:t>
            </a:r>
          </a:p>
        </p:txBody>
      </p:sp>
      <p:sp>
        <p:nvSpPr>
          <p:cNvPr id="5" name="right-heading">
            <a:extLst xmlns:a="http://schemas.openxmlformats.org/drawingml/2006/main">
              <a:ext uri="{FF2B5EF4-FFF2-40B4-BE49-F238E27FC236}">
                <a16:creationId xmlns:a16="http://schemas.microsoft.com/office/drawing/2014/main" id="{2F4E1863-E68C-4A88-958C-FFC8E6195158}"/>
              </a:ext>
            </a:extLst>
          </p:cNvPr>
          <p:cNvSpPr>
            <a:spLocks xmlns:a="http://schemas.openxmlformats.org/drawingml/2006/main" noGrp="1"/>
          </p:cNvSpPr>
          <p:nvPr/>
        </p:nvSpPr>
        <p:spPr>
          <a:xfrm xmlns:a="http://schemas.openxmlformats.org/drawingml/2006/main">
            <a:off x="6477000" y="3162300"/>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15E5C"/>
                </a:solidFill>
                <a:latin typeface="Arial"/>
                <a:ea typeface="Arial"/>
                <a:cs typeface="Arial"/>
              </a:defRPr>
            </a:defPPr>
            <a:lvl1pPr>
              <a:defRPr sz="2175" b="1">
                <a:solidFill>
                  <a:srgbClr val="215E5C"/>
                </a:solidFill>
                <a:latin typeface="Arial"/>
                <a:ea typeface="Arial"/>
                <a:cs typeface="Arial"/>
              </a:defRPr>
            </a:lvl1pPr>
            <a:lvl2pPr>
              <a:defRPr sz="2175" b="1">
                <a:solidFill>
                  <a:srgbClr val="215E5C"/>
                </a:solidFill>
                <a:latin typeface="Arial"/>
                <a:ea typeface="Arial"/>
                <a:cs typeface="Arial"/>
              </a:defRPr>
            </a:lvl2pPr>
            <a:lvl3pPr>
              <a:defRPr sz="2175" b="1">
                <a:solidFill>
                  <a:srgbClr val="215E5C"/>
                </a:solidFill>
                <a:latin typeface="Arial"/>
                <a:ea typeface="Arial"/>
                <a:cs typeface="Arial"/>
              </a:defRPr>
            </a:lvl3pPr>
            <a:lvl4pPr>
              <a:defRPr sz="2175" b="1">
                <a:solidFill>
                  <a:srgbClr val="215E5C"/>
                </a:solidFill>
                <a:latin typeface="Arial"/>
                <a:ea typeface="Arial"/>
                <a:cs typeface="Arial"/>
              </a:defRPr>
            </a:lvl4pPr>
            <a:lvl5pPr>
              <a:defRPr sz="2175" b="1">
                <a:solidFill>
                  <a:srgbClr val="215E5C"/>
                </a:solidFill>
                <a:latin typeface="Arial"/>
                <a:ea typeface="Arial"/>
                <a:cs typeface="Arial"/>
              </a:defRPr>
            </a:lvl5pPr>
            <a:lvl6pPr>
              <a:defRPr sz="2175" b="1">
                <a:solidFill>
                  <a:srgbClr val="215E5C"/>
                </a:solidFill>
                <a:latin typeface="Arial"/>
                <a:ea typeface="Arial"/>
                <a:cs typeface="Arial"/>
              </a:defRPr>
            </a:lvl6pPr>
            <a:lvl7pPr>
              <a:defRPr sz="2175" b="1">
                <a:solidFill>
                  <a:srgbClr val="215E5C"/>
                </a:solidFill>
                <a:latin typeface="Arial"/>
                <a:ea typeface="Arial"/>
                <a:cs typeface="Arial"/>
              </a:defRPr>
            </a:lvl7pPr>
            <a:lvl8pPr>
              <a:defRPr sz="2175" b="1">
                <a:solidFill>
                  <a:srgbClr val="215E5C"/>
                </a:solidFill>
                <a:latin typeface="Arial"/>
                <a:ea typeface="Arial"/>
                <a:cs typeface="Arial"/>
              </a:defRPr>
            </a:lvl8pPr>
            <a:lvl9pPr>
              <a:defRPr sz="2175" b="1">
                <a:solidFill>
                  <a:srgbClr val="215E5C"/>
                </a:solidFill>
                <a:latin typeface="Arial"/>
                <a:ea typeface="Arial"/>
                <a:cs typeface="Arial"/>
              </a:defRPr>
            </a:lvl9pPr>
          </a:lstStyle>
          <a:p xmlns:a="http://schemas.openxmlformats.org/drawingml/2006/main">
            <a:pPr>
              <a:defRPr sz="2175" b="1">
                <a:solidFill>
                  <a:srgbClr val="215E5C"/>
                </a:solidFill>
                <a:latin typeface="Arial"/>
                <a:ea typeface="Arial"/>
                <a:cs typeface="Arial"/>
              </a:defRPr>
            </a:pPr>
            <a:r>
              <a:rPr sz="2175" b="1">
                <a:solidFill>
                  <a:srgbClr val="215E5C"/>
                </a:solidFill>
                <a:latin typeface="Arial"/>
                <a:ea typeface="Arial"/>
                <a:cs typeface="Arial"/>
              </a:rPr>
              <a:t>Yerel hedef</a:t>
            </a:r>
          </a:p>
        </p:txBody>
      </p:sp>
      <p:sp>
        <p:nvSpPr>
          <p:cNvPr id="6" name="right-body">
            <a:extLst xmlns:a="http://schemas.openxmlformats.org/drawingml/2006/main">
              <a:ext uri="{FF2B5EF4-FFF2-40B4-BE49-F238E27FC236}">
                <a16:creationId xmlns:a16="http://schemas.microsoft.com/office/drawing/2014/main" id="{C2B459A5-6AF3-453F-8EDC-B8525AB67A8E}"/>
              </a:ext>
            </a:extLst>
          </p:cNvPr>
          <p:cNvSpPr>
            <a:spLocks xmlns:a="http://schemas.openxmlformats.org/drawingml/2006/main" noGrp="1"/>
          </p:cNvSpPr>
          <p:nvPr/>
        </p:nvSpPr>
        <p:spPr>
          <a:xfrm xmlns:a="http://schemas.openxmlformats.org/drawingml/2006/main">
            <a:off x="6477000" y="3781425"/>
            <a:ext cx="504825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0">
                <a:solidFill>
                  <a:srgbClr val="243445"/>
                </a:solidFill>
                <a:latin typeface="Arial"/>
                <a:ea typeface="Arial"/>
                <a:cs typeface="Arial"/>
              </a:defRPr>
            </a:defPPr>
            <a:lvl1pPr>
              <a:defRPr sz="2175" b="0">
                <a:solidFill>
                  <a:srgbClr val="243445"/>
                </a:solidFill>
                <a:latin typeface="Arial"/>
                <a:ea typeface="Arial"/>
                <a:cs typeface="Arial"/>
              </a:defRPr>
            </a:lvl1pPr>
            <a:lvl2pPr>
              <a:defRPr sz="2175" b="0">
                <a:solidFill>
                  <a:srgbClr val="243445"/>
                </a:solidFill>
                <a:latin typeface="Arial"/>
                <a:ea typeface="Arial"/>
                <a:cs typeface="Arial"/>
              </a:defRPr>
            </a:lvl2pPr>
            <a:lvl3pPr>
              <a:defRPr sz="2175" b="0">
                <a:solidFill>
                  <a:srgbClr val="243445"/>
                </a:solidFill>
                <a:latin typeface="Arial"/>
                <a:ea typeface="Arial"/>
                <a:cs typeface="Arial"/>
              </a:defRPr>
            </a:lvl3pPr>
            <a:lvl4pPr>
              <a:defRPr sz="2175" b="0">
                <a:solidFill>
                  <a:srgbClr val="243445"/>
                </a:solidFill>
                <a:latin typeface="Arial"/>
                <a:ea typeface="Arial"/>
                <a:cs typeface="Arial"/>
              </a:defRPr>
            </a:lvl4pPr>
            <a:lvl5pPr>
              <a:defRPr sz="2175" b="0">
                <a:solidFill>
                  <a:srgbClr val="243445"/>
                </a:solidFill>
                <a:latin typeface="Arial"/>
                <a:ea typeface="Arial"/>
                <a:cs typeface="Arial"/>
              </a:defRPr>
            </a:lvl5pPr>
            <a:lvl6pPr>
              <a:defRPr sz="2175" b="0">
                <a:solidFill>
                  <a:srgbClr val="243445"/>
                </a:solidFill>
                <a:latin typeface="Arial"/>
                <a:ea typeface="Arial"/>
                <a:cs typeface="Arial"/>
              </a:defRPr>
            </a:lvl6pPr>
            <a:lvl7pPr>
              <a:defRPr sz="2175" b="0">
                <a:solidFill>
                  <a:srgbClr val="243445"/>
                </a:solidFill>
                <a:latin typeface="Arial"/>
                <a:ea typeface="Arial"/>
                <a:cs typeface="Arial"/>
              </a:defRPr>
            </a:lvl7pPr>
            <a:lvl8pPr>
              <a:defRPr sz="2175" b="0">
                <a:solidFill>
                  <a:srgbClr val="243445"/>
                </a:solidFill>
                <a:latin typeface="Arial"/>
                <a:ea typeface="Arial"/>
                <a:cs typeface="Arial"/>
              </a:defRPr>
            </a:lvl8pPr>
            <a:lvl9pPr>
              <a:defRPr sz="2175" b="0">
                <a:solidFill>
                  <a:srgbClr val="243445"/>
                </a:solidFill>
                <a:latin typeface="Arial"/>
                <a:ea typeface="Arial"/>
                <a:cs typeface="Arial"/>
              </a:defRPr>
            </a:lvl9pPr>
          </a:lstStyle>
          <a:p xmlns:a="http://schemas.openxmlformats.org/drawingml/2006/main">
            <a:pPr>
              <a:defRPr sz="2175" b="0">
                <a:solidFill>
                  <a:srgbClr val="243445"/>
                </a:solidFill>
                <a:latin typeface="Arial"/>
                <a:ea typeface="Arial"/>
                <a:cs typeface="Arial"/>
              </a:defRPr>
            </a:pPr>
            <a:r>
              <a:rPr sz="2175" b="0">
                <a:solidFill>
                  <a:srgbClr val="243445"/>
                </a:solidFill>
                <a:latin typeface="Arial"/>
                <a:ea typeface="Arial"/>
                <a:cs typeface="Arial"/>
              </a:rPr>
              <a:t>Ankara İl Millî Eğitim Müdürlüğü</a:t>
            </a:r>
            <a:br>
              <a:rPr sz="2175" b="0">
                <a:solidFill>
                  <a:srgbClr val="243445"/>
                </a:solidFill>
                <a:latin typeface="Arial"/>
                <a:ea typeface="Arial"/>
                <a:cs typeface="Arial"/>
              </a:rPr>
            </a:br>
            <a:r>
              <a:rPr sz="2175" b="0">
                <a:solidFill>
                  <a:srgbClr val="243445"/>
                </a:solidFill>
                <a:latin typeface="Arial"/>
                <a:ea typeface="Arial"/>
                <a:cs typeface="Arial"/>
              </a:rPr>
              <a:t>2026–2027 Etik Davranış</a:t>
            </a:r>
            <a:br>
              <a:rPr sz="2175" b="0">
                <a:solidFill>
                  <a:srgbClr val="243445"/>
                </a:solidFill>
                <a:latin typeface="Arial"/>
                <a:ea typeface="Arial"/>
                <a:cs typeface="Arial"/>
              </a:rPr>
            </a:br>
            <a:r>
              <a:rPr sz="2175" b="0">
                <a:solidFill>
                  <a:srgbClr val="243445"/>
                </a:solidFill>
                <a:latin typeface="Arial"/>
                <a:ea typeface="Arial"/>
                <a:cs typeface="Arial"/>
              </a:rPr>
              <a:t>Tam bağlantılar öğretmen notlarında.</a:t>
            </a:r>
          </a:p>
        </p:txBody>
      </p:sp>
      <p:sp>
        <p:nvSpPr>
          <p:cNvPr id="7" name="page">
            <a:extLst xmlns:a="http://schemas.openxmlformats.org/drawingml/2006/main">
              <a:ext uri="{FF2B5EF4-FFF2-40B4-BE49-F238E27FC236}">
                <a16:creationId xmlns:a16="http://schemas.microsoft.com/office/drawing/2014/main" id="{F04CBA13-1860-4EAE-A61D-765C4FE2DC7F}"/>
              </a:ext>
            </a:extLst>
          </p:cNvPr>
          <p:cNvSpPr>
            <a:spLocks xmlns:a="http://schemas.openxmlformats.org/drawingml/2006/main" noGrp="1"/>
          </p:cNvSpPr>
          <p:nvPr/>
        </p:nvSpPr>
        <p:spPr>
          <a:xfrm xmlns:a="http://schemas.openxmlformats.org/drawingml/2006/main">
            <a:off x="666750" y="6419850"/>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75" b="0">
                <a:solidFill>
                  <a:srgbClr val="637573"/>
                </a:solidFill>
                <a:latin typeface="Arial"/>
                <a:ea typeface="Arial"/>
                <a:cs typeface="Arial"/>
              </a:defRPr>
            </a:defPPr>
            <a:lvl1pPr>
              <a:defRPr sz="1275" b="0">
                <a:solidFill>
                  <a:srgbClr val="637573"/>
                </a:solidFill>
                <a:latin typeface="Arial"/>
                <a:ea typeface="Arial"/>
                <a:cs typeface="Arial"/>
              </a:defRPr>
            </a:lvl1pPr>
            <a:lvl2pPr>
              <a:defRPr sz="1275" b="0">
                <a:solidFill>
                  <a:srgbClr val="637573"/>
                </a:solidFill>
                <a:latin typeface="Arial"/>
                <a:ea typeface="Arial"/>
                <a:cs typeface="Arial"/>
              </a:defRPr>
            </a:lvl2pPr>
            <a:lvl3pPr>
              <a:defRPr sz="1275" b="0">
                <a:solidFill>
                  <a:srgbClr val="637573"/>
                </a:solidFill>
                <a:latin typeface="Arial"/>
                <a:ea typeface="Arial"/>
                <a:cs typeface="Arial"/>
              </a:defRPr>
            </a:lvl3pPr>
            <a:lvl4pPr>
              <a:defRPr sz="1275" b="0">
                <a:solidFill>
                  <a:srgbClr val="637573"/>
                </a:solidFill>
                <a:latin typeface="Arial"/>
                <a:ea typeface="Arial"/>
                <a:cs typeface="Arial"/>
              </a:defRPr>
            </a:lvl4pPr>
            <a:lvl5pPr>
              <a:defRPr sz="1275" b="0">
                <a:solidFill>
                  <a:srgbClr val="637573"/>
                </a:solidFill>
                <a:latin typeface="Arial"/>
                <a:ea typeface="Arial"/>
                <a:cs typeface="Arial"/>
              </a:defRPr>
            </a:lvl5pPr>
            <a:lvl6pPr>
              <a:defRPr sz="1275" b="0">
                <a:solidFill>
                  <a:srgbClr val="637573"/>
                </a:solidFill>
                <a:latin typeface="Arial"/>
                <a:ea typeface="Arial"/>
                <a:cs typeface="Arial"/>
              </a:defRPr>
            </a:lvl6pPr>
            <a:lvl7pPr>
              <a:defRPr sz="1275" b="0">
                <a:solidFill>
                  <a:srgbClr val="637573"/>
                </a:solidFill>
                <a:latin typeface="Arial"/>
                <a:ea typeface="Arial"/>
                <a:cs typeface="Arial"/>
              </a:defRPr>
            </a:lvl7pPr>
            <a:lvl8pPr>
              <a:defRPr sz="1275" b="0">
                <a:solidFill>
                  <a:srgbClr val="637573"/>
                </a:solidFill>
                <a:latin typeface="Arial"/>
                <a:ea typeface="Arial"/>
                <a:cs typeface="Arial"/>
              </a:defRPr>
            </a:lvl8pPr>
            <a:lvl9pPr>
              <a:defRPr sz="1275" b="0">
                <a:solidFill>
                  <a:srgbClr val="637573"/>
                </a:solidFill>
                <a:latin typeface="Arial"/>
                <a:ea typeface="Arial"/>
                <a:cs typeface="Arial"/>
              </a:defRPr>
            </a:lvl9pPr>
          </a:lstStyle>
          <a:p xmlns:a="http://schemas.openxmlformats.org/drawingml/2006/main">
            <a:pPr>
              <a:defRPr sz="1275" b="0">
                <a:solidFill>
                  <a:srgbClr val="637573"/>
                </a:solidFill>
                <a:latin typeface="Arial"/>
                <a:ea typeface="Arial"/>
                <a:cs typeface="Arial"/>
              </a:defRPr>
            </a:pPr>
            <a:r>
              <a:rPr sz="1275" b="0">
                <a:solidFill>
                  <a:srgbClr val="637573"/>
                </a:solidFill>
                <a:latin typeface="Arial"/>
                <a:ea typeface="Arial"/>
                <a:cs typeface="Arial"/>
              </a:rPr>
              <a:t>Blog PDR   14</a:t>
            </a:r>
          </a:p>
        </p:txBody>
      </p:sp>
    </p:spTree>
    <p:extLst>
      <p:ext uri="{BB962C8B-B14F-4D97-AF65-F5344CB8AC3E}">
        <p14:creationId xmlns:p14="http://schemas.microsoft.com/office/powerpoint/2010/main" val="40415835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2026-10-19T07:26:26.3260000Z</dcterms:created>
  <dcterms:modified xsi:type="dcterms:W3CDTF">2026-10-19T07:26:26.3260000Z</dcterms:modified>
</coreProperties>
</file>