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fd24c7b7ee45a2" /><Relationship Type="http://schemas.openxmlformats.org/officeDocument/2006/relationships/extended-properties" Target="/docProps/app.xml" Id="Re09c3b59753a4122" /><Relationship Type="http://schemas.openxmlformats.org/officeDocument/2006/relationships/officeDocument" Target="/ppt/presentation.xml" Id="Raeeea855851943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a01a7c25734b6c"/>
  </p:sldMasterIdLst>
  <p:notesMasterIdLst>
    <p:notesMasterId xmlns:r="http://schemas.openxmlformats.org/officeDocument/2006/relationships" r:id="Re0fb1cb5f59f47be"/>
  </p:notesMasterIdLst>
  <p:sldIdLst>
    <p:sldId xmlns:r="http://schemas.openxmlformats.org/officeDocument/2006/relationships" id="256" r:id="Rdf03bb4e1c9d4bf9"/>
    <p:sldId xmlns:r="http://schemas.openxmlformats.org/officeDocument/2006/relationships" id="257" r:id="R80ff2b9c030b4dd3"/>
    <p:sldId xmlns:r="http://schemas.openxmlformats.org/officeDocument/2006/relationships" id="258" r:id="R9e1ae2be0ea44e47"/>
    <p:sldId xmlns:r="http://schemas.openxmlformats.org/officeDocument/2006/relationships" id="259" r:id="R483cdb48c46347be"/>
    <p:sldId xmlns:r="http://schemas.openxmlformats.org/officeDocument/2006/relationships" id="260" r:id="R437db6c849dd481d"/>
    <p:sldId xmlns:r="http://schemas.openxmlformats.org/officeDocument/2006/relationships" id="261" r:id="Rc55f3b1f889e47ee"/>
    <p:sldId xmlns:r="http://schemas.openxmlformats.org/officeDocument/2006/relationships" id="262" r:id="Rfd0c4d97e1e343a8"/>
    <p:sldId xmlns:r="http://schemas.openxmlformats.org/officeDocument/2006/relationships" id="263" r:id="R1e9d35d54379483f"/>
    <p:sldId xmlns:r="http://schemas.openxmlformats.org/officeDocument/2006/relationships" id="264" r:id="R38202052ac91497d"/>
    <p:sldId xmlns:r="http://schemas.openxmlformats.org/officeDocument/2006/relationships" id="265" r:id="R4da304d237de4b7c"/>
    <p:sldId xmlns:r="http://schemas.openxmlformats.org/officeDocument/2006/relationships" id="266" r:id="Rc11b1cb3d6144955"/>
    <p:sldId xmlns:r="http://schemas.openxmlformats.org/officeDocument/2006/relationships" id="267" r:id="R234c69acaa1547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977e85b0984101" /><Relationship Type="http://schemas.openxmlformats.org/officeDocument/2006/relationships/slideMaster" Target="/ppt/slideMasters/slideMaster1.xml" Id="R8da01a7c25734b6c" /><Relationship Type="http://schemas.openxmlformats.org/officeDocument/2006/relationships/notesMaster" Target="/ppt/notesMasters/notesMaster1.xml" Id="Re0fb1cb5f59f47be" /><Relationship Type="http://schemas.openxmlformats.org/officeDocument/2006/relationships/presProps" Target="/ppt/presProps.xml" Id="R9b083d7a74474b04" /><Relationship Type="http://schemas.openxmlformats.org/officeDocument/2006/relationships/tableStyles" Target="/ppt/tableStyles.xml" Id="Rac3bb99ce1eb4316" /><Relationship Type="http://schemas.openxmlformats.org/officeDocument/2006/relationships/slide" Target="/ppt/slides/slide1.xml" Id="Rdf03bb4e1c9d4bf9" /><Relationship Type="http://schemas.openxmlformats.org/officeDocument/2006/relationships/slide" Target="/ppt/slides/slide2.xml" Id="R80ff2b9c030b4dd3" /><Relationship Type="http://schemas.openxmlformats.org/officeDocument/2006/relationships/slide" Target="/ppt/slides/slide3.xml" Id="R9e1ae2be0ea44e47" /><Relationship Type="http://schemas.openxmlformats.org/officeDocument/2006/relationships/slide" Target="/ppt/slides/slide4.xml" Id="R483cdb48c46347be" /><Relationship Type="http://schemas.openxmlformats.org/officeDocument/2006/relationships/slide" Target="/ppt/slides/slide5.xml" Id="R437db6c849dd481d" /><Relationship Type="http://schemas.openxmlformats.org/officeDocument/2006/relationships/slide" Target="/ppt/slides/slide6.xml" Id="Rc55f3b1f889e47ee" /><Relationship Type="http://schemas.openxmlformats.org/officeDocument/2006/relationships/slide" Target="/ppt/slides/slide7.xml" Id="Rfd0c4d97e1e343a8" /><Relationship Type="http://schemas.openxmlformats.org/officeDocument/2006/relationships/slide" Target="/ppt/slides/slide8.xml" Id="R1e9d35d54379483f" /><Relationship Type="http://schemas.openxmlformats.org/officeDocument/2006/relationships/slide" Target="/ppt/slides/slide9.xml" Id="R38202052ac91497d" /><Relationship Type="http://schemas.openxmlformats.org/officeDocument/2006/relationships/slide" Target="/ppt/slides/slide10.xml" Id="R4da304d237de4b7c" /><Relationship Type="http://schemas.openxmlformats.org/officeDocument/2006/relationships/slide" Target="/ppt/slides/slide11.xml" Id="Rc11b1cb3d6144955" /><Relationship Type="http://schemas.openxmlformats.org/officeDocument/2006/relationships/slide" Target="/ppt/slides/slide12.xml" Id="R234c69acaa1547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9f1b79ebd34b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88dfae62524059" /><Relationship Type="http://schemas.openxmlformats.org/officeDocument/2006/relationships/notesMaster" Target="/ppt/notesMasters/notesMaster1.xml" Id="R9269b9c3333441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961463f1914d09" /><Relationship Type="http://schemas.openxmlformats.org/officeDocument/2006/relationships/notesMaster" Target="/ppt/notesMasters/notesMaster1.xml" Id="Rf041d1e070bc4a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ae699969a443cb" /><Relationship Type="http://schemas.openxmlformats.org/officeDocument/2006/relationships/notesMaster" Target="/ppt/notesMasters/notesMaster1.xml" Id="R9edd7cedab2847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d7c888e8984960" /><Relationship Type="http://schemas.openxmlformats.org/officeDocument/2006/relationships/notesMaster" Target="/ppt/notesMasters/notesMaster1.xml" Id="Re1a7006dff6e4b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f433d76581479a" /><Relationship Type="http://schemas.openxmlformats.org/officeDocument/2006/relationships/notesMaster" Target="/ppt/notesMasters/notesMaster1.xml" Id="R6b190b47dc034d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6a153e88694a1a" /><Relationship Type="http://schemas.openxmlformats.org/officeDocument/2006/relationships/notesMaster" Target="/ppt/notesMasters/notesMaster1.xml" Id="R80401b92b06f43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d38688f8ab4e15" /><Relationship Type="http://schemas.openxmlformats.org/officeDocument/2006/relationships/notesMaster" Target="/ppt/notesMasters/notesMaster1.xml" Id="R680e0f6a01be49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0ce65352154c07" /><Relationship Type="http://schemas.openxmlformats.org/officeDocument/2006/relationships/notesMaster" Target="/ppt/notesMasters/notesMaster1.xml" Id="Rf4aa18dc14f448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df2f0dfaeb462f" /><Relationship Type="http://schemas.openxmlformats.org/officeDocument/2006/relationships/notesMaster" Target="/ppt/notesMasters/notesMaster1.xml" Id="R05007d0bde0548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8ba012dfe34250" /><Relationship Type="http://schemas.openxmlformats.org/officeDocument/2006/relationships/notesMaster" Target="/ppt/notesMasters/notesMaster1.xml" Id="R90291215dc8c43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63b9a148164302" /><Relationship Type="http://schemas.openxmlformats.org/officeDocument/2006/relationships/notesMaster" Target="/ppt/notesMasters/notesMaster1.xml" Id="Rcc4e2a9ebcd244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6daf04a85444a1" /><Relationship Type="http://schemas.openxmlformats.org/officeDocument/2006/relationships/notesMaster" Target="/ppt/notesMasters/notesMaster1.xml" Id="R60997bd91d464e8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Derse gerçek mesaj göstermeden başlayın. 35 dakika için 1–3 slayt 7, 4–6 slayt 10, 7–8 slayt 8, 9–10 slayt 6, 11–12 slayt 4 dakika. Kimse özel konuşmasını paylaşmak zorunda değil.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Kızgınlığı yanlış duygu diye tanımlamayın. Duyguyu kabul etmekle her davranışı kabul etmek arasındaki ayrımı örnekle açıklayın.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Sabit saniye sayısı vermeyin. Öğrenci cihaz kullanmıyorsa yazılı kâğıt üzerinden örneğe katılabilir.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Kurgu durumu okuyun. Öğrencilerden gerçek sınıf arkadaşlarını örneğe eklememelerini isteyin. Olayla yorumun ayrımını konuşun.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Önce öğrencilerin karşılaştırmasını dinleyin. İyi yanıta tek kalıp diye davranmayın. Başka saygılı ve açık cümleler de kabul edilir.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Bölümün kasıtlı silinmiş olabileceği sorulursa bunu kesinleştirmediğimizi belirtin. Tekrarlayan zarar veya tehdit varsa güvenlik yoluna geçilir.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Öğrencilere bireysel yazma zamanı verin. İkili paylaşım isteğe bağlı olsun. Örnek cevabı hemen göstermeden düşünmelerini bekleyin.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Öğrencilerin farklı yanıtlarındaki güçlü ifadeleri konuşun. Görüşmek istememe veya yetişkin desteği seçeneği de vardır.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Gerçek olay anlatılırsa sınıf tartışmasını kişisel ayrıntıya çevirmeyin. Özel ve güvenli destek sağlayın. Avustralya bildirim hukukunu Türkiye kuralı olarak sunmayın.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Zarar gören öğrencinin kaydı koruma gereksinimi varsa yetişkin desteğiyle ele alın. Özrü zorunlu yüzleşmeye dönüştürmeyin.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 önce kendi yanıtlarını yazsın. Ardından örnekle karşılaştırın. Bir öğrencinin her zaman sakin kalacağı sonucunu çıkarmayın.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Kaynakların tam adresleri öğretmen notlarında ve yazıda. Bunlar danışma kaynaklarıdır; özgün sınıf çalışmasının deneysel etkililik kanıtı değildir.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eSafety Commissioner, Am I cyberbullying others? https://www.esafety.gov.au/key-topics/cyberbullying/am-i-cyberbullying-others</a:t>
            </a:r>
          </a:p>
          <a:p xmlns:a="http://schemas.openxmlformats.org/drawingml/2006/main">
            <a:r>
              <a:t>eSafety Commissioner, Bullying online https://www.esafety.gov.au/young-people/cyberbullying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1f2edae39b4cf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36c5ee99ba40e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9490c1569e434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3680ed106f414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88496f3a324d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f8144aecb744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11DED4-2F80-4625-8E6F-D400AEDF00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FACFBB6-10F2-4751-849A-44C164C5C9D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21CF22A-8179-4A44-81C2-71CBB838F0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ED9403-EBEB-4D94-BA83-A38C5EAA9D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05AEB0C-C997-44C3-8E67-298EDFC14C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9377F61-5016-49D9-B29A-B8ADED2D64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70AC1FB-3E34-4E81-B8FC-E6348BB751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00A53D-C6DB-4FB5-8D36-20026D8A3C1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42A386-71C3-4EC6-8096-E797800A5F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6BB1421-AA3B-49C9-B3E4-8328CEFD9A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651b64ba224850" /><Relationship Type="http://schemas.openxmlformats.org/officeDocument/2006/relationships/slideLayout" Target="/ppt/slideLayouts/slideLayout1.xml" Id="Rd603fc6facdd4238" /><Relationship Type="http://schemas.openxmlformats.org/officeDocument/2006/relationships/slideLayout" Target="/ppt/slideLayouts/slideLayout2.xml" Id="R40eb8698db0444da" /><Relationship Type="http://schemas.openxmlformats.org/officeDocument/2006/relationships/slideLayout" Target="/ppt/slideLayouts/slideLayout3.xml" Id="R8d3fc46fda2c4f06" /><Relationship Type="http://schemas.openxmlformats.org/officeDocument/2006/relationships/slideLayout" Target="/ppt/slideLayouts/slideLayout4.xml" Id="R677d765e64ef44ff" /><Relationship Type="http://schemas.openxmlformats.org/officeDocument/2006/relationships/slideLayout" Target="/ppt/slideLayouts/slideLayout5.xml" Id="R7219752cdd8e47e2" /><Relationship Type="http://schemas.openxmlformats.org/officeDocument/2006/relationships/slideLayout" Target="/ppt/slideLayouts/slideLayout6.xml" Id="R5af0605aaa1c48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03fc6facdd4238"/>
    <p:sldLayoutId xmlns:r="http://schemas.openxmlformats.org/officeDocument/2006/relationships" id="2147483650" r:id="R40eb8698db0444da"/>
    <p:sldLayoutId xmlns:r="http://schemas.openxmlformats.org/officeDocument/2006/relationships" id="2147483651" r:id="R8d3fc46fda2c4f06"/>
    <p:sldLayoutId xmlns:r="http://schemas.openxmlformats.org/officeDocument/2006/relationships" id="2147483652" r:id="R677d765e64ef44ff"/>
    <p:sldLayoutId xmlns:r="http://schemas.openxmlformats.org/officeDocument/2006/relationships" id="2147483653" r:id="R7219752cdd8e47e2"/>
    <p:sldLayoutId xmlns:r="http://schemas.openxmlformats.org/officeDocument/2006/relationships" id="2147483654" r:id="R5af0605aaa1c48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270ee4ddd14a88" /><Relationship Type="http://schemas.openxmlformats.org/officeDocument/2006/relationships/image" Target="/ppt/media/image.jpeg" Id="R4c1d7c9819f44938" /><Relationship Type="http://schemas.openxmlformats.org/officeDocument/2006/relationships/notesSlide" Target="/ppt/notesSlides/notesSlide1.xml" Id="R2e7c7797324244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2ab049933b4c68" /><Relationship Type="http://schemas.openxmlformats.org/officeDocument/2006/relationships/notesSlide" Target="/ppt/notesSlides/notesSlide2.xml" Id="R949980c7b5c743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754f17bbbb46e0" /><Relationship Type="http://schemas.openxmlformats.org/officeDocument/2006/relationships/notesSlide" Target="/ppt/notesSlides/notesSlide3.xml" Id="R384710361bff49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d4b1fa37cd40f5" /><Relationship Type="http://schemas.openxmlformats.org/officeDocument/2006/relationships/notesSlide" Target="/ppt/notesSlides/notesSlide4.xml" Id="Re0d2e2e9f41945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e1813c5e224b52" /><Relationship Type="http://schemas.openxmlformats.org/officeDocument/2006/relationships/notesSlide" Target="/ppt/notesSlides/notesSlide5.xml" Id="R829e0edd4b5642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6a98f0c074f42" /><Relationship Type="http://schemas.openxmlformats.org/officeDocument/2006/relationships/notesSlide" Target="/ppt/notesSlides/notesSlide6.xml" Id="R768610683d864f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72687890d24091" /><Relationship Type="http://schemas.openxmlformats.org/officeDocument/2006/relationships/notesSlide" Target="/ppt/notesSlides/notesSlide7.xml" Id="R4fa802c57c9e4c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aae9b8afd946d9" /><Relationship Type="http://schemas.openxmlformats.org/officeDocument/2006/relationships/notesSlide" Target="/ppt/notesSlides/notesSlide8.xml" Id="Rf2dab81477f54e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9e2eaab9f14c80" /><Relationship Type="http://schemas.openxmlformats.org/officeDocument/2006/relationships/notesSlide" Target="/ppt/notesSlides/notesSlide9.xml" Id="R3ad30d6f29b44e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8d53ad39fd469e" /><Relationship Type="http://schemas.openxmlformats.org/officeDocument/2006/relationships/notesSlide" Target="/ppt/notesSlides/notesSlide10.xml" Id="Rcf6ec05ba85d4e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ef1209b234498b" /><Relationship Type="http://schemas.openxmlformats.org/officeDocument/2006/relationships/notesSlide" Target="/ppt/notesSlides/notesSlide11.xml" Id="R29a1d17027c8499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c81a24f9e14d1d" /><Relationship Type="http://schemas.openxmlformats.org/officeDocument/2006/relationships/notesSlide" Target="/ppt/notesSlides/notesSlide12.xml" Id="R40c5f1d0cc0e48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5E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31ADD4BD-8742-4982-BC0F-AD211FBA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6000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Mesajı göndermeden önce</a:t>
            </a:r>
          </a:p>
        </p:txBody>
      </p:sp>
      <p:sp>
        <p:nvSpPr>
          <p:cNvPr id="2" name="intro">
            <a:extLst xmlns:a="http://schemas.openxmlformats.org/drawingml/2006/main">
              <a:ext uri="{FF2B5EF4-FFF2-40B4-BE49-F238E27FC236}">
                <a16:creationId xmlns:a16="http://schemas.microsoft.com/office/drawing/2014/main" id="{593826D5-DEA3-4680-9C0C-BD84D33E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Dijital tepkiyi ertelemek</a:t>
            </a:r>
            <a:b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6–8. sınıflar için örnek mesaj çalışması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B423E-FD77-49A7-BCFC-47A9D899CC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d7c9819f44938"/>
          <a:srcRect xmlns:a="http://schemas.openxmlformats.org/drawingml/2006/main" l="982" t="0" r="9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2476500"/>
            <a:ext cx="5143500" cy="2952750"/>
          </a:xfrm>
          <a:prstGeom xmlns:a="http://schemas.openxmlformats.org/drawingml/2006/main" prst="rect">
            <a:avLst/>
          </a:prstGeom>
        </p:spPr>
      </p:pic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C6F61EBE-E98B-48B1-948E-64A5C206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Blog PDR   1</a:t>
            </a:r>
          </a:p>
        </p:txBody>
      </p:sp>
    </p:spTree>
    <p:extLst>
      <p:ext uri="{BB962C8B-B14F-4D97-AF65-F5344CB8AC3E}">
        <p14:creationId xmlns:p14="http://schemas.microsoft.com/office/powerpoint/2010/main" val="20045229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65E0A999-4AE7-4C51-A2E7-BCC3F2E9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Kızgınlık ve yazdığımız yanıt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21B1F1F4-67FD-4744-A369-79818DC7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Kızgın olduğumuzda bir şey söylemek isteyebiliriz. Yazacağımız cümleyi seçmek için durabiliriz.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C15A9082-1658-4C66-93E9-CF2C54DD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Duygu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EB29DCC2-8A42-4B84-A321-09337FCD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“Haksızlığa uğradığımı düşünüyorum ve kızgınım.”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7B20187B-C342-4E2B-AC28-BCA0B2F6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Davranış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5EB03CE0-378C-48C1-B50A-867C7262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Hakaret yazmak, açıklama istemek, beklemek veya destek almak farklı seçeneklerdir.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83921297-6ABD-4454-87C0-63B9BE34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2</a:t>
            </a:r>
          </a:p>
        </p:txBody>
      </p:sp>
    </p:spTree>
    <p:extLst>
      <p:ext uri="{BB962C8B-B14F-4D97-AF65-F5344CB8AC3E}">
        <p14:creationId xmlns:p14="http://schemas.microsoft.com/office/powerpoint/2010/main" val="3250212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EE3DE194-8390-48DB-B41D-5C7BB0BE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Gönderme öncesi durak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496EE4B-FF85-4C77-AE18-6574B39E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Telefonu kenara koymak veya taslağı kâğıda yazmak, mesaja yeniden bakmak için alan açar.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B7CB0DF-B45A-464E-B20F-1739A442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Yanıtın amacı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0416AB70-3ABF-437A-A69A-8A5272246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Bu mesajla ne olmasını istiyorum? Karşımdaki kişi isteğimi anlayabilecek mi?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A7CA866C-8CE4-436B-8539-CBC9FDB4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Mesajın etkisi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019CEEF0-EE76-44D9-A51A-119D8151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Hakaret, tehdit veya özel bilgi var mı? Olayı açıklayan bir cümle kurabilir miyim?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D11648B0-840A-4218-92FE-9DD99560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3</a:t>
            </a:r>
          </a:p>
        </p:txBody>
      </p:sp>
    </p:spTree>
    <p:extLst>
      <p:ext uri="{BB962C8B-B14F-4D97-AF65-F5344CB8AC3E}">
        <p14:creationId xmlns:p14="http://schemas.microsoft.com/office/powerpoint/2010/main" val="12296679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0E47AE48-1705-4405-AEFA-7C2F1B48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Grup ödevinde eksik görünen bölüm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51F495E4-C714-43E8-B15F-2070C941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Paylaşılan dosyada senin hazırladığın bölüm görünmüyor. Biri “Yine iş yapmamışsın” yazıyor.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97CC7F0-A2C3-471B-92D8-CCD5D5EF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Bildiğimiz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282EE0A9-5CB4-42E3-811C-0A8A27C2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Bölüm dosyada görünmüyor. Yükleme veya dosya sorunu olup olmadığını bilmiyoruz.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4EFDEF78-1394-4C2F-AA6F-DDB1652C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İlk yorum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DF84C531-D80C-40E3-BC3F-81BD5C3D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“Emeğimi bilerek yok sayıyorlar.” Bu yorumun doğru olup olmadığını henüz bilmiyoruz.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0EB5E7E8-F651-47B3-BDF0-D3AEC00F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4</a:t>
            </a:r>
          </a:p>
        </p:txBody>
      </p:sp>
    </p:spTree>
    <p:extLst>
      <p:ext uri="{BB962C8B-B14F-4D97-AF65-F5344CB8AC3E}">
        <p14:creationId xmlns:p14="http://schemas.microsoft.com/office/powerpoint/2010/main" val="9087472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D77AECBD-B8CB-4481-809B-0EB0B906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Aynı duruma iki yanıt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295E052-B7A6-409D-B715-C8AAB713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Yanıtı seçerken çözmek istediğimiz soruna bakabiliriz.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A2E10331-D584-4D24-9E88-F8824162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İlk taslak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5D7EEFC-475B-4371-AF7A-13C5FCC7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“Siz zaten hiçbir şeyi düzgün yapamıyorsunuz!”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Kişileri küçümsüyor. Dosyayı kontrol etmek için bir yol önermiyor.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6C3EFDFD-B8FE-406B-B986-6D7B3C49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Yeniden yazma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8CB27A8A-5A38-4AD5-9DAA-8482B0CD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“Bölümü hazırlayıp dün yükledim. Dosyada görünmediğini fark ettim. Yükleme geçmişini birlikte kontrol edelim mi?”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9C4F3D83-D00B-4C70-AD2E-3362AE7F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5</a:t>
            </a:r>
          </a:p>
        </p:txBody>
      </p:sp>
    </p:spTree>
    <p:extLst>
      <p:ext uri="{BB962C8B-B14F-4D97-AF65-F5344CB8AC3E}">
        <p14:creationId xmlns:p14="http://schemas.microsoft.com/office/powerpoint/2010/main" val="10226346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1C10267C-359D-4414-8FCF-4AEBEA7D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Yeniden yazılan mesajın gerekçesi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75E3497-578C-4088-B8D4-E6C505AD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Yanıt, yaşanan olayı ve istenen işlemi açıklıyor.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24871D54-6163-474E-94F9-6D4B9B8F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Olayın açıklaması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C7835A0C-9F99-4635-B7FC-6B4364A0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“Bölümü hazırlayıp dün yükledim.”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Kişinin emeğiyle ilgili bilgiyi ekliyor.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FD7C111E-0B83-45CC-8E9C-1EB10AED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Çözüm önerisi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7C79A2D5-3C31-4A53-BE0B-76C4D9A1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“Yükleme geçmişini kontrol edelim mi?”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Karşı tarafın yapabileceği somut bir işlem öneriyor.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E13BBDE4-1BD8-4DBC-9A93-F406F0FB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6</a:t>
            </a:r>
          </a:p>
        </p:txBody>
      </p:sp>
    </p:spTree>
    <p:extLst>
      <p:ext uri="{BB962C8B-B14F-4D97-AF65-F5344CB8AC3E}">
        <p14:creationId xmlns:p14="http://schemas.microsoft.com/office/powerpoint/2010/main" val="16235527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92130C09-DD73-40AA-84A1-4D649F62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Birlikte deneme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17C01C14-FFC0-440F-97D1-2AE90C7C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Ortak oyunun planı değişmiş. Sana haber verilmemiş. “Beni zaten hiçbir zaman istemiyorsunuz” yazmak üzeresin.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C01C0FAC-2F28-446A-BDDF-CC6F6B35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Önce kendi cümlen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A3134963-91EB-482E-98B0-88A7EEF6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Bildiğin olayı yaz. Ardından ne öğrenmek veya ne istemek istediğini ekle.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1971D569-8AE5-464E-83CD-62F8DEDD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Sonra karşılaştırma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11680FAB-31DC-4E11-9ABF-69438E3A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Cümlende kişiyi aşağılayan veya niyetini kesin bilen bir bölüm var mı? Nasıl değiştirebilirsin?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F02D19E9-8BE2-4C4B-93DF-E6E1B4642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7</a:t>
            </a:r>
          </a:p>
        </p:txBody>
      </p:sp>
    </p:spTree>
    <p:extLst>
      <p:ext uri="{BB962C8B-B14F-4D97-AF65-F5344CB8AC3E}">
        <p14:creationId xmlns:p14="http://schemas.microsoft.com/office/powerpoint/2010/main" val="597674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75975545-CBF9-4E59-B9E0-A7DEF8A8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Deneme için örnek yanıt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D217EFF-D56A-49EC-A9DE-4A111B40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“Plan değiştiğini sonradan öğrendim. Nasıl karar verdiniz? Bir sonraki planı bana da haber verir misiniz?”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37694D36-B151-4977-B9F7-D191C6E2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Bu yanıtta ne var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CBE68B70-47AD-47C5-920A-669CF2C5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Yaşanan olay belirtiliyor. Açıklama isteniyor. Sonraki plan için açık bir talep var.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EBB8DDE8-F582-422F-9339-BCC9394E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Bilmediğimiz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7028D0EF-50C6-43C0-947E-4FFA7A48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Diğerlerinin neden haber vermediğini bilmiyoruz. Yanıt gelmesi veya anlaşmak garanti değil.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6DF907AB-7D44-422D-9147-26C26287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8</a:t>
            </a:r>
          </a:p>
        </p:txBody>
      </p:sp>
    </p:spTree>
    <p:extLst>
      <p:ext uri="{BB962C8B-B14F-4D97-AF65-F5344CB8AC3E}">
        <p14:creationId xmlns:p14="http://schemas.microsoft.com/office/powerpoint/2010/main" val="19210416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B2496FF4-5D70-498D-9A25-F1DFDE81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Tehdit ve aşağılamada güvenlik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F5AA6FA4-E8D2-477F-B8D8-3327ED67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Tehdit, şantaj veya sürdürülen aşağılama varsa karşı tarafı ikna etmek senin görevin değildir.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2BCA67EF-09CB-4C6B-A808-2A7C528D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Öncelik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D99D5A09-7B1C-4028-9FE4-1E08FA39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Yanıt zincirini sürdürmeden güvendiğin bir yetişkine haber verebilirsin. Tehlike varsa hemen yardım iste.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EE4BE574-7D20-435B-AE85-A5B39A38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Yetişkin desteğiyle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86A4B040-3388-4F2E-BCDF-29894E09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İçeriği yaymadan gerekli kaydı korumak, bildirmek ve engellemek değerlendirilebilir.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E2DE2C70-4C66-4B59-A9BC-BE056C58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9</a:t>
            </a:r>
          </a:p>
        </p:txBody>
      </p:sp>
    </p:spTree>
    <p:extLst>
      <p:ext uri="{BB962C8B-B14F-4D97-AF65-F5344CB8AC3E}">
        <p14:creationId xmlns:p14="http://schemas.microsoft.com/office/powerpoint/2010/main" val="14992461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6B0B5C51-2B60-4066-81BD-6921FB73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İncitici mesaj gönderildiyse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7275CE74-E035-4097-942B-6BF07C5AE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Yapılanı açıkça kabul etmek ve yayılmasını durdurmak için sorumluluk alınabilir.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CDEF57D4-678D-461D-9685-562A3F23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Örnek söz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FA41858-DF44-47D4-B358-6537C8AD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“Seni küçümseyen bir mesaj yazdım. Bu doğru değildi.”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1FA7A806-013B-4D43-A422-311F0975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Sonraki adım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534281A5-7CEF-4C1A-826D-1B902C40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Zarar veren içeriği kaldırmayı ve tekrar paylaşılmamasını konuş. Karşı tarafın hemen affetmesini bekleme.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DA9938DD-0782-4EC5-AA11-E6B814F7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10</a:t>
            </a:r>
          </a:p>
        </p:txBody>
      </p:sp>
    </p:spTree>
    <p:extLst>
      <p:ext uri="{BB962C8B-B14F-4D97-AF65-F5344CB8AC3E}">
        <p14:creationId xmlns:p14="http://schemas.microsoft.com/office/powerpoint/2010/main" val="10237778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C6AD57C9-DCFD-46E4-B9AD-8B31104E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Ders sonunda seçim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4391AD60-83FE-488E-87F4-33CE677F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“Haber vermeden oyunun saatini değiştirmişsiniz” yazmak istiyorsun. Mesajın nasıl devam edebilir?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41ADBDB4-0E75-48D6-85E3-EFA7FE9C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Gündelik anlaşmazlık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AE8DB02-751C-4F96-A3AF-8BE8E256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Örnek: “Yeni saati bana da yazar mısınız?”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İsteğini açıklar ve kişiyi aşağılamaz.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2F9F69E0-5E6D-468E-9CC9-9F983EB9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Güvenlik ayrımı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099C5BCC-8E8D-43C3-9B63-7D1637287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Mesaj tehdit içeriyorsa yanıtı kusursuz yazmaya uğraşmak yerine yetişkin desteğine başvurabilirsin.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83EBCE1F-F605-410D-BE27-C80196C2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11</a:t>
            </a:r>
          </a:p>
        </p:txBody>
      </p:sp>
    </p:spTree>
    <p:extLst>
      <p:ext uri="{BB962C8B-B14F-4D97-AF65-F5344CB8AC3E}">
        <p14:creationId xmlns:p14="http://schemas.microsoft.com/office/powerpoint/2010/main" val="73096796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4D5D5DC3-A27F-4AF6-8D13-298E256D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Kaynaklar ve hatırlatma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2A929F51-AF20-452D-B023-C94A86BD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Yanıt vermeden önce amaç, dil ve güvenliği değerlendirebiliriz.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29A437B5-582B-4EC3-BAEC-0CAD33AF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eSafety Commissioner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9BFFB47F-0000-4972-B5FF-3FBD4758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Am I cyberbullying others?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9 Eylül 2026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Göndermeden önce durma ve sorumluluk alma önerileri.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77201C02-195D-41A0-9A66-A63EC6FD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eSafety Commissioner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C885041D-AA2A-4EC4-AA63-AFC166F09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Bullying online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Yetişkin desteği, kanıtı yaymadan koruma ve platform araçları.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5FDC9199-6BCF-4BCC-9014-F9CC4C4B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12</a:t>
            </a:r>
          </a:p>
        </p:txBody>
      </p:sp>
    </p:spTree>
    <p:extLst>
      <p:ext uri="{BB962C8B-B14F-4D97-AF65-F5344CB8AC3E}">
        <p14:creationId xmlns:p14="http://schemas.microsoft.com/office/powerpoint/2010/main" val="21227921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2026-10-19T22:46:59.7540000Z</dcterms:created>
  <dcterms:modified xsi:type="dcterms:W3CDTF">2026-10-19T22:46:59.7540000Z</dcterms:modified>
</coreProperties>
</file>