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22108dac2341ec" /><Relationship Type="http://schemas.openxmlformats.org/officeDocument/2006/relationships/extended-properties" Target="/docProps/app.xml" Id="Re5c5c6a89adb4ade" /><Relationship Type="http://schemas.openxmlformats.org/officeDocument/2006/relationships/officeDocument" Target="/ppt/presentation.xml" Id="Re0329020d18d4cb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58134722b724993"/>
  </p:sldMasterIdLst>
  <p:notesMasterIdLst>
    <p:notesMasterId xmlns:r="http://schemas.openxmlformats.org/officeDocument/2006/relationships" r:id="Rec1206c79c6145b1"/>
  </p:notesMasterIdLst>
  <p:sldIdLst>
    <p:sldId xmlns:r="http://schemas.openxmlformats.org/officeDocument/2006/relationships" id="256" r:id="R5391f35eb9a74a39"/>
    <p:sldId xmlns:r="http://schemas.openxmlformats.org/officeDocument/2006/relationships" id="257" r:id="Rfe0b33de7c544a09"/>
    <p:sldId xmlns:r="http://schemas.openxmlformats.org/officeDocument/2006/relationships" id="258" r:id="Red81115c415346f2"/>
    <p:sldId xmlns:r="http://schemas.openxmlformats.org/officeDocument/2006/relationships" id="259" r:id="R0581cb493ee14819"/>
    <p:sldId xmlns:r="http://schemas.openxmlformats.org/officeDocument/2006/relationships" id="260" r:id="R5e7b065c385f42fd"/>
    <p:sldId xmlns:r="http://schemas.openxmlformats.org/officeDocument/2006/relationships" id="261" r:id="R720a5d31f2af4de2"/>
    <p:sldId xmlns:r="http://schemas.openxmlformats.org/officeDocument/2006/relationships" id="262" r:id="R463a28c7eacc47db"/>
    <p:sldId xmlns:r="http://schemas.openxmlformats.org/officeDocument/2006/relationships" id="263" r:id="R0de90c6c664b4225"/>
    <p:sldId xmlns:r="http://schemas.openxmlformats.org/officeDocument/2006/relationships" id="264" r:id="Rc9437233069f47d8"/>
    <p:sldId xmlns:r="http://schemas.openxmlformats.org/officeDocument/2006/relationships" id="265" r:id="R150c8012bbe644a4"/>
    <p:sldId xmlns:r="http://schemas.openxmlformats.org/officeDocument/2006/relationships" id="266" r:id="R38986a91ac704bfc"/>
    <p:sldId xmlns:r="http://schemas.openxmlformats.org/officeDocument/2006/relationships" id="267" r:id="R7d9ff2a6d00a4f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e0350599a24de8" /><Relationship Type="http://schemas.openxmlformats.org/officeDocument/2006/relationships/slideMaster" Target="/ppt/slideMasters/slideMaster1.xml" Id="R058134722b724993" /><Relationship Type="http://schemas.openxmlformats.org/officeDocument/2006/relationships/notesMaster" Target="/ppt/notesMasters/notesMaster1.xml" Id="Rec1206c79c6145b1" /><Relationship Type="http://schemas.openxmlformats.org/officeDocument/2006/relationships/presProps" Target="/ppt/presProps.xml" Id="R4376d5c1327d4fbf" /><Relationship Type="http://schemas.openxmlformats.org/officeDocument/2006/relationships/tableStyles" Target="/ppt/tableStyles.xml" Id="R541f713cab06435d" /><Relationship Type="http://schemas.openxmlformats.org/officeDocument/2006/relationships/slide" Target="/ppt/slides/slide1.xml" Id="R5391f35eb9a74a39" /><Relationship Type="http://schemas.openxmlformats.org/officeDocument/2006/relationships/slide" Target="/ppt/slides/slide2.xml" Id="Rfe0b33de7c544a09" /><Relationship Type="http://schemas.openxmlformats.org/officeDocument/2006/relationships/slide" Target="/ppt/slides/slide3.xml" Id="Red81115c415346f2" /><Relationship Type="http://schemas.openxmlformats.org/officeDocument/2006/relationships/slide" Target="/ppt/slides/slide4.xml" Id="R0581cb493ee14819" /><Relationship Type="http://schemas.openxmlformats.org/officeDocument/2006/relationships/slide" Target="/ppt/slides/slide5.xml" Id="R5e7b065c385f42fd" /><Relationship Type="http://schemas.openxmlformats.org/officeDocument/2006/relationships/slide" Target="/ppt/slides/slide6.xml" Id="R720a5d31f2af4de2" /><Relationship Type="http://schemas.openxmlformats.org/officeDocument/2006/relationships/slide" Target="/ppt/slides/slide7.xml" Id="R463a28c7eacc47db" /><Relationship Type="http://schemas.openxmlformats.org/officeDocument/2006/relationships/slide" Target="/ppt/slides/slide8.xml" Id="R0de90c6c664b4225" /><Relationship Type="http://schemas.openxmlformats.org/officeDocument/2006/relationships/slide" Target="/ppt/slides/slide9.xml" Id="Rc9437233069f47d8" /><Relationship Type="http://schemas.openxmlformats.org/officeDocument/2006/relationships/slide" Target="/ppt/slides/slide10.xml" Id="R150c8012bbe644a4" /><Relationship Type="http://schemas.openxmlformats.org/officeDocument/2006/relationships/slide" Target="/ppt/slides/slide11.xml" Id="R38986a91ac704bfc" /><Relationship Type="http://schemas.openxmlformats.org/officeDocument/2006/relationships/slide" Target="/ppt/slides/slide12.xml" Id="R7d9ff2a6d00a4f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326d84f21e4f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9e172b359374658" /><Relationship Type="http://schemas.openxmlformats.org/officeDocument/2006/relationships/notesMaster" Target="/ppt/notesMasters/notesMaster1.xml" Id="R1865a176a32047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1823e09fe8b4ec2" /><Relationship Type="http://schemas.openxmlformats.org/officeDocument/2006/relationships/notesMaster" Target="/ppt/notesMasters/notesMaster1.xml" Id="R18af22515b564c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3d1ddbb2a9498a" /><Relationship Type="http://schemas.openxmlformats.org/officeDocument/2006/relationships/notesMaster" Target="/ppt/notesMasters/notesMaster1.xml" Id="R2567aed363974f1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faac77b8df4005" /><Relationship Type="http://schemas.openxmlformats.org/officeDocument/2006/relationships/notesMaster" Target="/ppt/notesMasters/notesMaster1.xml" Id="R92789791edfe47c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051dada4654ac8" /><Relationship Type="http://schemas.openxmlformats.org/officeDocument/2006/relationships/notesMaster" Target="/ppt/notesMasters/notesMaster1.xml" Id="R3c1c30e24e4045d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0b5eb9f1eb2426e" /><Relationship Type="http://schemas.openxmlformats.org/officeDocument/2006/relationships/notesMaster" Target="/ppt/notesMasters/notesMaster1.xml" Id="Re26163749c5147e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4be6bcf60d475d" /><Relationship Type="http://schemas.openxmlformats.org/officeDocument/2006/relationships/notesMaster" Target="/ppt/notesMasters/notesMaster1.xml" Id="Rc989931544f4404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a00d23a8d943cc" /><Relationship Type="http://schemas.openxmlformats.org/officeDocument/2006/relationships/notesMaster" Target="/ppt/notesMasters/notesMaster1.xml" Id="Reea78cfdabd843d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23412bbd824370" /><Relationship Type="http://schemas.openxmlformats.org/officeDocument/2006/relationships/notesMaster" Target="/ppt/notesMasters/notesMaster1.xml" Id="Rb44f1a1360904d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fb9a42df39b49c3" /><Relationship Type="http://schemas.openxmlformats.org/officeDocument/2006/relationships/notesMaster" Target="/ppt/notesMasters/notesMaster1.xml" Id="R8fedb9620024443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e9249329efb4b9b" /><Relationship Type="http://schemas.openxmlformats.org/officeDocument/2006/relationships/notesMaster" Target="/ppt/notesMasters/notesMaster1.xml" Id="Rdb1ef4d247384cb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404485a714f4c5a" /><Relationship Type="http://schemas.openxmlformats.org/officeDocument/2006/relationships/notesMaster" Target="/ppt/notesMasters/notesMaster1.xml" Id="R0e9143c535e84c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yaklaşık 35 dakika. Gerçek özel yaşam bilgisi istemeyin. Öğrenci kurgu vaka üzerinden çalışabilir. İlk 3 slayta 7, 4–6’ya 9, 7–9’a 10, 10–12’ye 9 dakika ayırın.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Hedef ile aracı ayırın. İnternet kesilmesi otomatik olarak açıklama hedefini iptal etmez. Alternatif erişimin gerçekten bulunup bulunmadığını konuşun.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“Ben başarısızım” ile gözlenen erişim sorununu ayırın. Özel aile koşullarını açıklamayı zorunlu tutmayın.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Bunlar iki öğrenci tipi değil karar seçenekleridir. Veriye göre karar değişebilir. Her engelin yalnız öğrencinin çabasıyla aşılacağını söylemeyin.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Erteleme örneğinde malzeme beklerken yapılabilecek hazırlığı konuşun. Yeni öncelik seçeneğinde öğrenciye hedefin bugün neden önemli olup olmadığını sorun. Kendi özel koşullarını anlatmak istemeyen öğrenci kurgu örnekte kalabilir.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Öğrencilerden Ece’nin karakterini değil değişen koşulu ve gereksinimi açıklamalarını isteyin. Sonraki slaytı göstermeden çözüm önerilerini alın.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 örnekte yeni plan iki kısa oturumdur. Cuma açıklama yetersizse öğrenciyle hangi adımın eksik kaldığına bakın. Süre, kapsam veya ek açıklama ihtiyacını yeniden konuşun.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Eksik bilgiyi “sonra bakarım” diyerek bırakmak yerine kimden ne zaman öğrenileceğini konuşturun. Laboratuvarın uygun kullanım zamanını sorumlu öğretmenle kararlaştırın.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Önce iki dakika bireysel yazma, ardından üç dakika ikili karşılaştırma. Kaynak sayısını artırmanın kendiliğinden kalite olmadığını belirtin.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Her grubun bu cevabı aynen seçmesi gerekmiyor. Makul başka karar eksik bilgiyi ve desteği açıklamalı. Konu dışı kaynakla sayıyı tamamlamayı kabul etmeyin.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Kâğıtları başarı sırasına koymayın. Öğrenci yalnız paylaşmak istediği bölümü gösterebilir. Bireysel destek ihtiyacını sınıf içinde teşhir etmeyin.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EEF, Metacognition and Self-Regulated Learning, 2. baskı, 2025. https://educationendowmentfoundation.org.uk/education-evidence/guidance-reports/metacognition. Vakalar ve karar seçenekleri özgün öğretim örnekleridir.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Education Endowment Foundation, Metacognition and Self-Regulated Learning, 2. baskı https://educationendowmentfoundation.org.uk/education-evidence/guidance-reports/metacognition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4f6820c59d419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8de4a2716349a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adb4efd85442f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dfb7e3b37741a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47ada246a4449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ca642fb2ed41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74D9D0D-F1CA-42AA-A6E2-051EE8868B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E891001-5699-4FF6-BF15-6700CAAD80B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9474AE4-02C2-461F-AC12-660A5F2CCC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12E4EA3-20C7-4099-A540-3AE59045C8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D19EED3-CE6C-4826-87AD-F306E2BB279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F09E8BF-8FB2-4A33-A6BB-A9F8BEC573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F146518-1447-4C99-BC6A-713E3AB8E4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36B91D7-1928-4819-9A9F-B83926F1D79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783366C-3215-4639-B45E-B208BBFF40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E664847-8706-40C1-A607-70A184410AF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573690df6d8442c" /><Relationship Type="http://schemas.openxmlformats.org/officeDocument/2006/relationships/slideLayout" Target="/ppt/slideLayouts/slideLayout1.xml" Id="R9465bf78c8114879" /><Relationship Type="http://schemas.openxmlformats.org/officeDocument/2006/relationships/slideLayout" Target="/ppt/slideLayouts/slideLayout2.xml" Id="Re49702c4e1e04b66" /><Relationship Type="http://schemas.openxmlformats.org/officeDocument/2006/relationships/slideLayout" Target="/ppt/slideLayouts/slideLayout3.xml" Id="R519b69d704ed4e27" /><Relationship Type="http://schemas.openxmlformats.org/officeDocument/2006/relationships/slideLayout" Target="/ppt/slideLayouts/slideLayout4.xml" Id="R5e6c643613df4083" /><Relationship Type="http://schemas.openxmlformats.org/officeDocument/2006/relationships/slideLayout" Target="/ppt/slideLayouts/slideLayout5.xml" Id="R05555edecc934cf4" /><Relationship Type="http://schemas.openxmlformats.org/officeDocument/2006/relationships/slideLayout" Target="/ppt/slideLayouts/slideLayout6.xml" Id="R9695ded05bbb49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65bf78c8114879"/>
    <p:sldLayoutId xmlns:r="http://schemas.openxmlformats.org/officeDocument/2006/relationships" id="2147483650" r:id="Re49702c4e1e04b66"/>
    <p:sldLayoutId xmlns:r="http://schemas.openxmlformats.org/officeDocument/2006/relationships" id="2147483651" r:id="R519b69d704ed4e27"/>
    <p:sldLayoutId xmlns:r="http://schemas.openxmlformats.org/officeDocument/2006/relationships" id="2147483652" r:id="R5e6c643613df4083"/>
    <p:sldLayoutId xmlns:r="http://schemas.openxmlformats.org/officeDocument/2006/relationships" id="2147483653" r:id="R05555edecc934cf4"/>
    <p:sldLayoutId xmlns:r="http://schemas.openxmlformats.org/officeDocument/2006/relationships" id="2147483654" r:id="R9695ded05bbb49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27b8a3a8d74a5a" /><Relationship Type="http://schemas.openxmlformats.org/officeDocument/2006/relationships/image" Target="/ppt/media/image.jpeg" Id="Rc2f6900edfe3452d" /><Relationship Type="http://schemas.openxmlformats.org/officeDocument/2006/relationships/notesSlide" Target="/ppt/notesSlides/notesSlide1.xml" Id="R2f930e671aeb46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d74bd8b114433b" /><Relationship Type="http://schemas.openxmlformats.org/officeDocument/2006/relationships/notesSlide" Target="/ppt/notesSlides/notesSlide2.xml" Id="Rcf7055e6a028458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a89979a0544b85" /><Relationship Type="http://schemas.openxmlformats.org/officeDocument/2006/relationships/notesSlide" Target="/ppt/notesSlides/notesSlide3.xml" Id="R7c3db0d5cf70456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a971fd462c449e" /><Relationship Type="http://schemas.openxmlformats.org/officeDocument/2006/relationships/notesSlide" Target="/ppt/notesSlides/notesSlide4.xml" Id="R7de9fa89175242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6a3cabb7a54dc4" /><Relationship Type="http://schemas.openxmlformats.org/officeDocument/2006/relationships/notesSlide" Target="/ppt/notesSlides/notesSlide5.xml" Id="Rd570643dcc874f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03efeff7cd4fd5" /><Relationship Type="http://schemas.openxmlformats.org/officeDocument/2006/relationships/notesSlide" Target="/ppt/notesSlides/notesSlide6.xml" Id="R445263f273a24d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4cdbb689aa459f" /><Relationship Type="http://schemas.openxmlformats.org/officeDocument/2006/relationships/notesSlide" Target="/ppt/notesSlides/notesSlide7.xml" Id="R8ba1b6d5ec7b4ea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f4bb9ab25a4d84" /><Relationship Type="http://schemas.openxmlformats.org/officeDocument/2006/relationships/notesSlide" Target="/ppt/notesSlides/notesSlide8.xml" Id="R2c81c1fe81244b8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c0d009e7ac45f9" /><Relationship Type="http://schemas.openxmlformats.org/officeDocument/2006/relationships/notesSlide" Target="/ppt/notesSlides/notesSlide9.xml" Id="R255c0edbc2e940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bd92a8b6734828" /><Relationship Type="http://schemas.openxmlformats.org/officeDocument/2006/relationships/notesSlide" Target="/ppt/notesSlides/notesSlide10.xml" Id="R86342ce0e886463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fcdb3f08fb41e0" /><Relationship Type="http://schemas.openxmlformats.org/officeDocument/2006/relationships/notesSlide" Target="/ppt/notesSlides/notesSlide11.xml" Id="Rcad840d860a3420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0ae42442db4036" /><Relationship Type="http://schemas.openxmlformats.org/officeDocument/2006/relationships/notesSlide" Target="/ppt/notesSlides/notesSlide12.xml" Id="R55c3571f20fd4a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5E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B9149077-FCF5-4364-8164-8EA37B64A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6000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Hedefi gözden geçirmek</a:t>
            </a:r>
          </a:p>
        </p:txBody>
      </p:sp>
      <p:sp>
        <p:nvSpPr>
          <p:cNvPr id="2" name="intro">
            <a:extLst xmlns:a="http://schemas.openxmlformats.org/drawingml/2006/main">
              <a:ext uri="{FF2B5EF4-FFF2-40B4-BE49-F238E27FC236}">
                <a16:creationId xmlns:a16="http://schemas.microsoft.com/office/drawing/2014/main" id="{24BC2662-D34F-4773-A318-B43F6B3C8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81300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Koşullar değiştiğinde çalışma planı</a:t>
            </a:r>
            <a:b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9–11. sınıflar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BA5879-53CF-4846-91CF-2E239575FD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f6900edfe3452d"/>
          <a:srcRect xmlns:a="http://schemas.openxmlformats.org/drawingml/2006/main" l="0" t="6944" r="0" b="69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2476500"/>
            <a:ext cx="5143500" cy="2952750"/>
          </a:xfrm>
          <a:prstGeom xmlns:a="http://schemas.openxmlformats.org/drawingml/2006/main" prst="rect">
            <a:avLst/>
          </a:prstGeom>
        </p:spPr>
      </p:pic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0DD4A5DD-3D2E-4BD0-81C9-20CE281B0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Blog PDR   1</a:t>
            </a:r>
          </a:p>
        </p:txBody>
      </p:sp>
    </p:spTree>
    <p:extLst>
      <p:ext uri="{BB962C8B-B14F-4D97-AF65-F5344CB8AC3E}">
        <p14:creationId xmlns:p14="http://schemas.microsoft.com/office/powerpoint/2010/main" val="3846461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D0BC8411-E61F-4DB9-ABB8-E8B83C4D6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Hedef ve çalışma yolu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0D5311E9-E51F-4A81-AAFF-E7E928A5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Hedef neyi yapabilmek istediğimizi, çalışma yolu ise buna nasıl hazırlanacağımızı anlatır.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3FB0652E-FBFB-44D9-96FE-FBA02F896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Hedef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703E1D8F-6510-4591-B646-65C63DA22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Cuma günü bir fen deneyinin sonucunu nedenleriyle açıklamak.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86669B5C-7E50-46E7-8360-6F5AC9FF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Çalışma yolu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EB71EAE3-5540-4749-BD0B-25AA1A563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Her akşam çevrim içi simülasyonla iki örnek incelemek. İnternet kesilirse bu yol değişebilir.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68CC84F4-1380-4CA8-A884-B594C344E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2</a:t>
            </a:r>
          </a:p>
        </p:txBody>
      </p:sp>
    </p:spTree>
    <p:extLst>
      <p:ext uri="{BB962C8B-B14F-4D97-AF65-F5344CB8AC3E}">
        <p14:creationId xmlns:p14="http://schemas.microsoft.com/office/powerpoint/2010/main" val="5525353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9E7618B9-A4B1-4688-9350-17214380D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Değişen koşulun kaydı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2BBE8832-B497-4781-AF18-58CEA1CC1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Önce neyin değiştiğini ve bunu nasıl bildiğimizi açıklayabiliriz.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C01DD31C-011F-4FDA-B309-FC6CF88E4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Gözlenen bilgi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706427A3-C02B-4E30-AD09-53F7AB2AF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Okul çalışma odası bu hafta kapalı. Sorumlu öğretmen yeni açılışın pazartesi olduğunu söyledi.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98A93E13-6A8F-42D1-8DE9-23327C2B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Henüz bilmediğimiz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F1E9D33F-721B-47CC-BCB9-DB03F7D72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Kütüphanede uygun bir saat var mı? Başka sessiz alan kullanabilir miyiz?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78C10562-6EF7-4CB6-A770-367132206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3</a:t>
            </a:r>
          </a:p>
        </p:txBody>
      </p:sp>
    </p:spTree>
    <p:extLst>
      <p:ext uri="{BB962C8B-B14F-4D97-AF65-F5344CB8AC3E}">
        <p14:creationId xmlns:p14="http://schemas.microsoft.com/office/powerpoint/2010/main" val="4503819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BF503C6B-0459-46FE-B027-575A9B70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Sürdürme ve uyarlama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5B0AF06D-4B36-45FF-9D61-5E33BCE1A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Hedefin değeri, eldeki zaman ve gerekli destek birlikte değerlendirilebilir.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BA9F7EA9-DC0E-4457-BADF-58D8A34C7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Sürdürme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E4D65FC1-789D-46CA-84E4-6A84A5D15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Koşul değişikliği görevi etkilemiyorsa aynı planı gerekçesiyle sürdürebilirim.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B4820EBC-A56A-4401-A7F9-30B393F23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Uyarlama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469AB741-1576-4B77-96EC-C2DF104D2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Amaç hâlâ önemliyse zamanı, kapsamı veya çalışma yolunu yeniden düzenleyebilirim.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4782EEB9-8742-4D4E-888C-9B9EE7DDB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4</a:t>
            </a:r>
          </a:p>
        </p:txBody>
      </p:sp>
    </p:spTree>
    <p:extLst>
      <p:ext uri="{BB962C8B-B14F-4D97-AF65-F5344CB8AC3E}">
        <p14:creationId xmlns:p14="http://schemas.microsoft.com/office/powerpoint/2010/main" val="11003161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1148684C-CD5E-474F-B2CD-F4366A9C4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Erteleme ve yeni öncelik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75C12496-1D8E-4D3C-8BF1-041E9576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Gerekli koşul şimdi yoksa ne zaman yeniden bakacağımı yazabilirim.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3C76CF21-CBDE-48A0-A32F-18FECD850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Erteleme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177F5CD9-B777-45BA-AAA6-2A67DB00B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Deney malzemesi cuma gelecek. Uygulamayı o gün yeniden planlayıp bugün yönergeyi inceleyebilirim.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6798EFAB-B6E8-4FD5-BBDF-B43C1488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Yeni öncelik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4A61E2EE-D46F-4102-B7CB-6A617066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Amaç artık ihtiyacımı karşılamıyorsa nedenini düşünür, yeni hedefi öğretmenimle konuşabilirim.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E16BF965-AB8D-43DA-AF77-A8073B0D5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5</a:t>
            </a:r>
          </a:p>
        </p:txBody>
      </p:sp>
    </p:spTree>
    <p:extLst>
      <p:ext uri="{BB962C8B-B14F-4D97-AF65-F5344CB8AC3E}">
        <p14:creationId xmlns:p14="http://schemas.microsoft.com/office/powerpoint/2010/main" val="194175547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74193B3C-4197-4933-AFF3-CEBBF76CE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Ece için yeni çalışma yeri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A8544C2E-6A77-4D0A-8EAD-1AFF4781D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Ece iki örneğin çözümünü cuma açıklamak istiyor. Planı her gün okul çalışma odasında 30 dakika çalışmaktı. Oda hafta boyunca kapandı.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B31820AE-658E-4EEC-8738-08711B1F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Korunan amaç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CC62AB11-B391-4D68-9DCA-AA6D692E8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İki çözümün nedenini açıklayabilmek hâlâ önemli. Odanın kapanması çalışma yerini etkiliyor.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40FF32E1-7FE4-42F5-8F50-AC42E5C00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Araştırılacak bilgi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ABA0337D-B571-4596-8631-EF110736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Kütüphane hangi saatte açık? Örneklerin basılı kopyası var mı? Öğretmen ne hazırlayabilir?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D338BEAB-4CAC-4605-9B6D-77F1E275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6</a:t>
            </a:r>
          </a:p>
        </p:txBody>
      </p:sp>
    </p:spTree>
    <p:extLst>
      <p:ext uri="{BB962C8B-B14F-4D97-AF65-F5344CB8AC3E}">
        <p14:creationId xmlns:p14="http://schemas.microsoft.com/office/powerpoint/2010/main" val="4755948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0280F976-7A85-4452-8B03-6760CD46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Ece için gerekçeli uyarlama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D30410D8-5AF6-4124-AF43-8DE601F0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Öğretmen basılı örnekleri hazırladı. Kütüphane salı ve perşembe öğle arasında açık.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B184F941-B50F-4EE5-89FD-19806F75A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Yeni plan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B28CEDCA-43B2-4410-87C6-E5C9071FD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İki öğle arasında birer örneği inceleyip adımların nedenini not etmek. Cuma yeni örnekle açıklamayı kontrol etmek.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08D1F65E-72A0-49D1-855C-3F322091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Kararın gerekçesi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FF088605-DE8E-42F1-B23D-FD5F7A407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Çalışma yeri değişti. Açıklama hedefi korunuyor. Eksik kaynak için yetişkin desteği var.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2EF5818A-32FD-4141-94F2-75A763458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7</a:t>
            </a:r>
          </a:p>
        </p:txBody>
      </p:sp>
    </p:spTree>
    <p:extLst>
      <p:ext uri="{BB962C8B-B14F-4D97-AF65-F5344CB8AC3E}">
        <p14:creationId xmlns:p14="http://schemas.microsoft.com/office/powerpoint/2010/main" val="14609375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8B1402C0-C557-4FBF-ADD2-0D254A72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Mert için eksik bilgi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BA777B62-7FB7-4A2D-AB80-8BEEC04A4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Mert hafta sonu okulda deney yapmayı planlıyor. Laboratuvar için sorumlu yetişkin henüz belli değil.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3832D550-1FE0-442D-93F0-C8EA7A4CB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Hemen yapılabilecek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20E229D2-17DE-431D-A23B-A0332A558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Öğretmenine uygun zamanı sormak ve deneyin yazılı hazırlığını incelemek.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2C002C21-8253-4921-9FB7-26EED8399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Ertelenecek bölüm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5B82D30D-2541-4FAA-B98C-8387B0793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Yetişkin gözetimi gerektiren uygulama. Güvenli koşul oluşmadan denemek uygun bir seçenek değil.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EEEE42B0-11DC-411E-B647-69454AC1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8</a:t>
            </a:r>
          </a:p>
        </p:txBody>
      </p:sp>
    </p:spTree>
    <p:extLst>
      <p:ext uri="{BB962C8B-B14F-4D97-AF65-F5344CB8AC3E}">
        <p14:creationId xmlns:p14="http://schemas.microsoft.com/office/powerpoint/2010/main" val="11805709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7F53B8AA-E633-43CA-A73B-0EA946E9D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Birlikte değerlendirme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CD6214DA-14DB-4D7D-ADFF-E6B8A3E24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Ada çarşambaya kadar dört kaynakla sunum hazırlamak istiyor. İki kaynağa erişemiyor. Öğretmen cuma gününe kadar süre verebilir.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015FFBB4-DC6E-490F-BB58-9ABA4841A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Önce kendi kararın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3D12062F-ECA7-4848-8328-CD976DBF2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Hangi bilgi eksik? Hedef, süre veya kaynak yolu nasıl düzenlenebilir? Kimden ne istemeliyiz?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D89794E5-DF20-44A3-A8BC-1403777C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Gerekçen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7CE375CB-0E1F-4CD3-9C96-2EEE89664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Seçtiğin kararı değişen koşula bağla. Yeniden bakacağın günü ve kontrol edeceğin işi yaz.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231DDF4D-AF54-4ED1-BEFD-909D7C3C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9</a:t>
            </a:r>
          </a:p>
        </p:txBody>
      </p:sp>
    </p:spTree>
    <p:extLst>
      <p:ext uri="{BB962C8B-B14F-4D97-AF65-F5344CB8AC3E}">
        <p14:creationId xmlns:p14="http://schemas.microsoft.com/office/powerpoint/2010/main" val="10793355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8EA0466B-51B8-47F3-A651-C024614E4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Ada için örnek değerlendirme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1A92A5E7-B5F8-4911-87AC-554F04AD9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Önce erişilebilir kaynakların soruyu karşılayıp karşılamadığına öğretmenle bakılır.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BA33C320-40DF-4C49-861F-C403C093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Olası karar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D9AEE5E2-25E2-430E-9386-4AEFB3D60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Eksik konu için erişilebilir başka kaynak aranır. Gerekirse süre cuma olarak yeniden düzenlenir.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7B08F2F2-4529-4ADC-B4CF-DB3D5A07A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Yeniden kontrol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6145B9FB-E1F5-47F4-ADE9-E2F419571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Perşembe taslakta hangi iddianın hangi kaynakla desteklendiğine bakılır. Kaynak yetersizse kapsam konuşulur.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1D60D5AF-6D40-45D1-B940-E825C63C5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10</a:t>
            </a:r>
          </a:p>
        </p:txBody>
      </p:sp>
    </p:spTree>
    <p:extLst>
      <p:ext uri="{BB962C8B-B14F-4D97-AF65-F5344CB8AC3E}">
        <p14:creationId xmlns:p14="http://schemas.microsoft.com/office/powerpoint/2010/main" val="8561775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CB04FC3F-A04A-4885-855A-68DF2F73E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Kendi değerlendirme notum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C66D3DD8-F8A5-45B8-A6A9-EABDAFEAF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Özel bir hedefini paylaşmak istemezsen Ece, Mert veya Ada üzerinden yazabilirsin.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4D3CA9E7-B7FF-4618-9376-8EA51B3D8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Karar kaydı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FCF74AA2-D266-4853-94DD-EC1EECF1E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Hedefim ve önemi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Değişen koşul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Sürdürme, uyarlama veya erteleme gerekçem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13A4E2AE-7CAE-4A3E-830D-871298ECF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Sonraki adım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7F7CF79C-5315-4276-B257-1696291F9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Benim deneyeceğim iş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Yetişkinin hazırlayacağı destek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Yeniden bakma günü ve kontrol örneği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70065DDF-723A-4A8F-804F-34D36F410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11</a:t>
            </a:r>
          </a:p>
        </p:txBody>
      </p:sp>
    </p:spTree>
    <p:extLst>
      <p:ext uri="{BB962C8B-B14F-4D97-AF65-F5344CB8AC3E}">
        <p14:creationId xmlns:p14="http://schemas.microsoft.com/office/powerpoint/2010/main" val="173611165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1AD26B95-A304-4ACC-8BE5-050096EE8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Yeni koşulda yeniden değerlendirme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4411B674-B31D-40BB-9A66-30F81BA0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Yeni bilgiyi kullanmak, hedef üzerinde düşünmenin bir parçasıdır.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CBA0248F-3D21-4D08-9F4F-AD55EAAF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Öğrenme çerçevesi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8203E384-AB39-424C-9B8F-87CE5948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Planlama, çalışma sırasında izleme ve sonrasında değerlendirme belirli bir ders görevinde birlikte ele alınır.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3A807B3C-1A19-43AA-84E2-29AE5C68A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Dersin kapanışı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EAF87566-5014-4A95-A12A-045E2342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Hangi koşul değişti? Kararın buna nasıl cevap veriyor? Sonraki denemede neye bakacaksın?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7A9EA539-C38C-4A61-AD07-DD75AE087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12</a:t>
            </a:r>
          </a:p>
        </p:txBody>
      </p:sp>
    </p:spTree>
    <p:extLst>
      <p:ext uri="{BB962C8B-B14F-4D97-AF65-F5344CB8AC3E}">
        <p14:creationId xmlns:p14="http://schemas.microsoft.com/office/powerpoint/2010/main" val="4326422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2026-10-20T22:50:59.3250000Z</dcterms:created>
  <dcterms:modified xsi:type="dcterms:W3CDTF">2026-10-20T22:50:59.3250000Z</dcterms:modified>
</coreProperties>
</file>