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15e4b256c64eba" /><Relationship Type="http://schemas.openxmlformats.org/officeDocument/2006/relationships/extended-properties" Target="/docProps/app.xml" Id="R86cfb2c72b45463f" /><Relationship Type="http://schemas.openxmlformats.org/officeDocument/2006/relationships/officeDocument" Target="/ppt/presentation.xml" Id="Ref40cc98672143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0ade1fdc3e4961"/>
  </p:sldMasterIdLst>
  <p:notesMasterIdLst>
    <p:notesMasterId xmlns:r="http://schemas.openxmlformats.org/officeDocument/2006/relationships" r:id="Rc1c10416ed49446f"/>
  </p:notesMasterIdLst>
  <p:sldIdLst>
    <p:sldId xmlns:r="http://schemas.openxmlformats.org/officeDocument/2006/relationships" id="256" r:id="R991811ebc5a84d66"/>
    <p:sldId xmlns:r="http://schemas.openxmlformats.org/officeDocument/2006/relationships" id="257" r:id="R82170a8c4895467a"/>
    <p:sldId xmlns:r="http://schemas.openxmlformats.org/officeDocument/2006/relationships" id="258" r:id="Rf345e39b67564123"/>
    <p:sldId xmlns:r="http://schemas.openxmlformats.org/officeDocument/2006/relationships" id="259" r:id="R09621f8163814899"/>
    <p:sldId xmlns:r="http://schemas.openxmlformats.org/officeDocument/2006/relationships" id="260" r:id="R839b9c34a3884cad"/>
    <p:sldId xmlns:r="http://schemas.openxmlformats.org/officeDocument/2006/relationships" id="261" r:id="Rd4a9f433b96b4a54"/>
    <p:sldId xmlns:r="http://schemas.openxmlformats.org/officeDocument/2006/relationships" id="262" r:id="Rc9c900e4c1704a10"/>
    <p:sldId xmlns:r="http://schemas.openxmlformats.org/officeDocument/2006/relationships" id="263" r:id="Rcd264fca64794373"/>
    <p:sldId xmlns:r="http://schemas.openxmlformats.org/officeDocument/2006/relationships" id="264" r:id="R7d8fc8959fa64781"/>
    <p:sldId xmlns:r="http://schemas.openxmlformats.org/officeDocument/2006/relationships" id="265" r:id="Rc258e86ff1574703"/>
    <p:sldId xmlns:r="http://schemas.openxmlformats.org/officeDocument/2006/relationships" id="266" r:id="Rf194830f9710437e"/>
    <p:sldId xmlns:r="http://schemas.openxmlformats.org/officeDocument/2006/relationships" id="267" r:id="R4fa04bc308364c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606c56c4e0849b0" /><Relationship Type="http://schemas.openxmlformats.org/officeDocument/2006/relationships/slideMaster" Target="/ppt/slideMasters/slideMaster1.xml" Id="R730ade1fdc3e4961" /><Relationship Type="http://schemas.openxmlformats.org/officeDocument/2006/relationships/notesMaster" Target="/ppt/notesMasters/notesMaster1.xml" Id="Rc1c10416ed49446f" /><Relationship Type="http://schemas.openxmlformats.org/officeDocument/2006/relationships/presProps" Target="/ppt/presProps.xml" Id="Rbeef02f63e1f4afe" /><Relationship Type="http://schemas.openxmlformats.org/officeDocument/2006/relationships/tableStyles" Target="/ppt/tableStyles.xml" Id="Raf0c58d76fb5456e" /><Relationship Type="http://schemas.openxmlformats.org/officeDocument/2006/relationships/slide" Target="/ppt/slides/slide1.xml" Id="R991811ebc5a84d66" /><Relationship Type="http://schemas.openxmlformats.org/officeDocument/2006/relationships/slide" Target="/ppt/slides/slide2.xml" Id="R82170a8c4895467a" /><Relationship Type="http://schemas.openxmlformats.org/officeDocument/2006/relationships/slide" Target="/ppt/slides/slide3.xml" Id="Rf345e39b67564123" /><Relationship Type="http://schemas.openxmlformats.org/officeDocument/2006/relationships/slide" Target="/ppt/slides/slide4.xml" Id="R09621f8163814899" /><Relationship Type="http://schemas.openxmlformats.org/officeDocument/2006/relationships/slide" Target="/ppt/slides/slide5.xml" Id="R839b9c34a3884cad" /><Relationship Type="http://schemas.openxmlformats.org/officeDocument/2006/relationships/slide" Target="/ppt/slides/slide6.xml" Id="Rd4a9f433b96b4a54" /><Relationship Type="http://schemas.openxmlformats.org/officeDocument/2006/relationships/slide" Target="/ppt/slides/slide7.xml" Id="Rc9c900e4c1704a10" /><Relationship Type="http://schemas.openxmlformats.org/officeDocument/2006/relationships/slide" Target="/ppt/slides/slide8.xml" Id="Rcd264fca64794373" /><Relationship Type="http://schemas.openxmlformats.org/officeDocument/2006/relationships/slide" Target="/ppt/slides/slide9.xml" Id="R7d8fc8959fa64781" /><Relationship Type="http://schemas.openxmlformats.org/officeDocument/2006/relationships/slide" Target="/ppt/slides/slide10.xml" Id="Rc258e86ff1574703" /><Relationship Type="http://schemas.openxmlformats.org/officeDocument/2006/relationships/slide" Target="/ppt/slides/slide11.xml" Id="Rf194830f9710437e" /><Relationship Type="http://schemas.openxmlformats.org/officeDocument/2006/relationships/slide" Target="/ppt/slides/slide12.xml" Id="R4fa04bc308364c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389eb3746d54d9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c1925bb43904986" /><Relationship Type="http://schemas.openxmlformats.org/officeDocument/2006/relationships/notesMaster" Target="/ppt/notesMasters/notesMaster1.xml" Id="Rd0fba731452446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631bf2d78548fc" /><Relationship Type="http://schemas.openxmlformats.org/officeDocument/2006/relationships/notesMaster" Target="/ppt/notesMasters/notesMaster1.xml" Id="R4bd8395377454e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ea83f85be940e2" /><Relationship Type="http://schemas.openxmlformats.org/officeDocument/2006/relationships/notesMaster" Target="/ppt/notesMasters/notesMaster1.xml" Id="R76691bfcaf9943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93df4c76874172" /><Relationship Type="http://schemas.openxmlformats.org/officeDocument/2006/relationships/notesMaster" Target="/ppt/notesMasters/notesMaster1.xml" Id="Rd0854f48273a42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4950e8043647a7" /><Relationship Type="http://schemas.openxmlformats.org/officeDocument/2006/relationships/notesMaster" Target="/ppt/notesMasters/notesMaster1.xml" Id="R4cecd26144874f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d9212885781405d" /><Relationship Type="http://schemas.openxmlformats.org/officeDocument/2006/relationships/notesMaster" Target="/ppt/notesMasters/notesMaster1.xml" Id="Rf8f4ced9abaa4a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06e04a66604c37" /><Relationship Type="http://schemas.openxmlformats.org/officeDocument/2006/relationships/notesMaster" Target="/ppt/notesMasters/notesMaster1.xml" Id="Ra141be8df3ce43e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daa52959804fed" /><Relationship Type="http://schemas.openxmlformats.org/officeDocument/2006/relationships/notesMaster" Target="/ppt/notesMasters/notesMaster1.xml" Id="R8b74da89a84d468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edc15050a5442b" /><Relationship Type="http://schemas.openxmlformats.org/officeDocument/2006/relationships/notesMaster" Target="/ppt/notesMasters/notesMaster1.xml" Id="R82a89e5ee99c451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547d03b9094e2e" /><Relationship Type="http://schemas.openxmlformats.org/officeDocument/2006/relationships/notesMaster" Target="/ppt/notesMasters/notesMaster1.xml" Id="R77bbb143fbba4b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964e30155d4983" /><Relationship Type="http://schemas.openxmlformats.org/officeDocument/2006/relationships/notesMaster" Target="/ppt/notesMasters/notesMaster1.xml" Id="R5b7e8408655d449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fbe744333ae4bf4" /><Relationship Type="http://schemas.openxmlformats.org/officeDocument/2006/relationships/notesMaster" Target="/ppt/notesMasters/notesMaster1.xml" Id="R3baf869f0d92484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Yaklaşık 30 dakika. Amaç, öğrencinin bir cümleden hangi bilgiye ulaşılabileceğini ve hangi bilginin eksik kaldığını açıklamasıdır. Kendi özel özelliklerini açıklamayı zorunlu tutmayın. Bu bir test veya meslek atama çalışması değildir.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Öğrencilere sevmek ile yapmakta deneyimli olmak arasındaki farkı sorun. Bir uğraşa henüz erişememiş olmak ilgisizlik diye yorumlanmaz. Örnek kurgu.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O*NET yetenek ve eğitim/deneyimle gelişen beceriyi ayrı bilgi alanı sayar. Çocuğun tek performansından genel kapasite veya değişmez sınır çıkarmayın. Öğretim, fırsat ve deneyimi sorun.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CareerOneStop işte önem verilen koşulları değer başlığı altında ele alır. Burada birebir ölçek maddesi kullanılmıyor. Birden çok değer önemli olabilir, zorunlu sıralama yaptırmayın.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O*NET Work Styles, işte görülen kişilik eğilimlerini ele alır. Sınıfta sessiz görünen çocuğu insanlarla çalışamaz diye etiketlemeyin. Ortam, destek, deneyim ve değişen tercihleri araştırın.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Süre 3 dakika. Öğrenciler ikili olarak sınıflandırsın, dayanak sözcüğü göstersin. Deniz ilgi, Ece gözlenen beceri, Arda değer. Bu yanıtları bir sonraki slayt açıklar. Öğrenci kendi özelliğini anlatmadan kurgu örneği tartışabilir.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Önce öğrenci gerekçelerini dinleyin. Aynı kişide özellikler birlikte olabilir; cümleden hangi bilginin açıkça çıktığını ayırıyoruz. Sınıflama kişilik veya yetenek testi sonucu değildir.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İki kavrama işaret eden cümleleri tek kutuya sıkıştırmayın. Sözcüklerin hangi bilgiye dayanak verdiğini ayırın. Beceri için bir ürün veya öğretmenin somut geri bildirimi gibi ek örnekler sorulabilir.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Mesleği önerme veya vazgeçirme yerine hangi bilginin eksik olduğunu sorun. Mesleklerin tek bir kişilik tipiyle eşleştiği izlenimi vermeyin. Türkiye eğitim koşulları ayrıca güncel yetkili kaynaklardan araştırılır.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Önce 1 dakika bireysel düşünme, sonra ikili konuşma. Değer yanıtı güçlüdür; öğrenci işbirliği eğilimi derse cümlenin önemsiyorum kısmını ve davranış örneğinin henüz verilmediğini tartışın.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Öğrenci özel bilgilerini sınıfa açıklamak zorunda değil. Kurgu kişi yeterli. Çıkışta kavramı gerekçelendirme ve eksik bilgiyi söyleme aranır. Yanıtları kişilik ya da mesleki uygunluk puanına çevirmeyin.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Kısa kavram dayanakları kullanıldı. Özgün proje ve tartışma örnekleri Blog PDR. Meslek görüşmesi için ders öğretmeni veya rehberlik servisiyle uygun bir çalışan görüşmesi hazırlanabilir. Resmî MEB materyali yeniden paketlenmedi.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Kaynaklar</a:t>
            </a:r>
          </a:p>
          <a:p xmlns:a="http://schemas.openxmlformats.org/drawingml/2006/main">
            <a:r>
              <a:t>O*NET Resource Center, Content Model https://www.onetcenter.org/content.html</a:t>
            </a:r>
          </a:p>
          <a:p xmlns:a="http://schemas.openxmlformats.org/drawingml/2006/main">
            <a:r>
              <a:t>CareerOneStop, Work Values https://cloudfront.careeronestop.org/ExploreCareers/Assessments/work-values.aspx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400eb1295c46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211d00f75c4c5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d2f4dc65964c7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71b1b513b841e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2449c5eb104ae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56457e6150540c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FE30D2-1735-4F41-84D4-7AFA43007A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42F63DE-3970-4901-B696-0371EC5537B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6AD5FAA-81E7-4061-A829-D030434274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8D5CAD-A7EE-49A6-9638-5D754A78F9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1B917D1-E851-46A7-BB5D-790762E3B7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76E1089-9BD4-45CA-8100-88F60BB0B9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A132F8-FA75-4E67-8D2F-99853F06DDD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AF0604F-786D-4397-875F-55ABEE35954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E642C6-48D8-465A-8F18-5866855D04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3D33E07-DCF0-462C-B379-E9C06307530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b710f740e44df6" /><Relationship Type="http://schemas.openxmlformats.org/officeDocument/2006/relationships/slideLayout" Target="/ppt/slideLayouts/slideLayout1.xml" Id="Rf8c506af77ca48e0" /><Relationship Type="http://schemas.openxmlformats.org/officeDocument/2006/relationships/slideLayout" Target="/ppt/slideLayouts/slideLayout2.xml" Id="R1adddae32e10472d" /><Relationship Type="http://schemas.openxmlformats.org/officeDocument/2006/relationships/slideLayout" Target="/ppt/slideLayouts/slideLayout3.xml" Id="R6c7baf3c19c944e1" /><Relationship Type="http://schemas.openxmlformats.org/officeDocument/2006/relationships/slideLayout" Target="/ppt/slideLayouts/slideLayout4.xml" Id="R28d9496b289d4800" /><Relationship Type="http://schemas.openxmlformats.org/officeDocument/2006/relationships/slideLayout" Target="/ppt/slideLayouts/slideLayout5.xml" Id="Rbdc4e38f053544d0" /><Relationship Type="http://schemas.openxmlformats.org/officeDocument/2006/relationships/slideLayout" Target="/ppt/slideLayouts/slideLayout6.xml" Id="R08c9075559f945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c506af77ca48e0"/>
    <p:sldLayoutId xmlns:r="http://schemas.openxmlformats.org/officeDocument/2006/relationships" id="2147483650" r:id="R1adddae32e10472d"/>
    <p:sldLayoutId xmlns:r="http://schemas.openxmlformats.org/officeDocument/2006/relationships" id="2147483651" r:id="R6c7baf3c19c944e1"/>
    <p:sldLayoutId xmlns:r="http://schemas.openxmlformats.org/officeDocument/2006/relationships" id="2147483652" r:id="R28d9496b289d4800"/>
    <p:sldLayoutId xmlns:r="http://schemas.openxmlformats.org/officeDocument/2006/relationships" id="2147483653" r:id="Rbdc4e38f053544d0"/>
    <p:sldLayoutId xmlns:r="http://schemas.openxmlformats.org/officeDocument/2006/relationships" id="2147483654" r:id="R08c9075559f945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08b051980545ea" /><Relationship Type="http://schemas.openxmlformats.org/officeDocument/2006/relationships/image" Target="/ppt/media/image.jpeg" Id="R5c5410f65db54403" /><Relationship Type="http://schemas.openxmlformats.org/officeDocument/2006/relationships/notesSlide" Target="/ppt/notesSlides/notesSlide1.xml" Id="R2cfe9a59ed004e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65e9c57c994529" /><Relationship Type="http://schemas.openxmlformats.org/officeDocument/2006/relationships/notesSlide" Target="/ppt/notesSlides/notesSlide2.xml" Id="Rdc443e888bf149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5bf51c2428460f" /><Relationship Type="http://schemas.openxmlformats.org/officeDocument/2006/relationships/notesSlide" Target="/ppt/notesSlides/notesSlide3.xml" Id="R7f079795fc014e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03e047a8804551" /><Relationship Type="http://schemas.openxmlformats.org/officeDocument/2006/relationships/notesSlide" Target="/ppt/notesSlides/notesSlide4.xml" Id="Re27027e9d0d44f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6e0714b9be4e0f" /><Relationship Type="http://schemas.openxmlformats.org/officeDocument/2006/relationships/notesSlide" Target="/ppt/notesSlides/notesSlide5.xml" Id="R2c4555be460c4da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80f203284b4ed9" /><Relationship Type="http://schemas.openxmlformats.org/officeDocument/2006/relationships/notesSlide" Target="/ppt/notesSlides/notesSlide6.xml" Id="R30d2a32dea8f492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9211d39aca45a6" /><Relationship Type="http://schemas.openxmlformats.org/officeDocument/2006/relationships/notesSlide" Target="/ppt/notesSlides/notesSlide7.xml" Id="R4931161f7fac498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6299d84f0c4a28" /><Relationship Type="http://schemas.openxmlformats.org/officeDocument/2006/relationships/notesSlide" Target="/ppt/notesSlides/notesSlide8.xml" Id="R89ffb722d00f489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9db89dce4343f3" /><Relationship Type="http://schemas.openxmlformats.org/officeDocument/2006/relationships/notesSlide" Target="/ppt/notesSlides/notesSlide9.xml" Id="Rfe835c1dc9d94b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761ee1946049a6" /><Relationship Type="http://schemas.openxmlformats.org/officeDocument/2006/relationships/notesSlide" Target="/ppt/notesSlides/notesSlide10.xml" Id="Rc09caa14b286483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ae910f07860432f" /><Relationship Type="http://schemas.openxmlformats.org/officeDocument/2006/relationships/notesSlide" Target="/ppt/notesSlides/notesSlide11.xml" Id="Rd8d94dad0846435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55f24f2687417b" /><Relationship Type="http://schemas.openxmlformats.org/officeDocument/2006/relationships/notesSlide" Target="/ppt/notesSlides/notesSlide12.xml" Id="R31baae750ed34f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5E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6E0FD375-D3E5-4A18-9E71-F2994504C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66750"/>
            <a:ext cx="6000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Mesleki keşifte dört kavram</a:t>
            </a:r>
          </a:p>
        </p:txBody>
      </p:sp>
      <p:sp>
        <p:nvSpPr>
          <p:cNvPr id="2" name="intro">
            <a:extLst xmlns:a="http://schemas.openxmlformats.org/drawingml/2006/main">
              <a:ext uri="{FF2B5EF4-FFF2-40B4-BE49-F238E27FC236}">
                <a16:creationId xmlns:a16="http://schemas.microsoft.com/office/drawing/2014/main" id="{69D9C00D-BC56-4348-A936-7363ACCB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81300"/>
            <a:ext cx="4762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9. sınıf</a:t>
            </a:r>
            <a:b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</a:b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İlgi, yetenek ve beceri, değer, kişilik özellikleri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8B780D-75D3-4996-B3C5-E2B8F9324D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410f65db54403"/>
          <a:srcRect xmlns:a="http://schemas.openxmlformats.org/drawingml/2006/main" l="982" t="0" r="98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2476500"/>
            <a:ext cx="5143500" cy="2952750"/>
          </a:xfrm>
          <a:prstGeom xmlns:a="http://schemas.openxmlformats.org/drawingml/2006/main" prst="rect">
            <a:avLst/>
          </a:prstGeom>
        </p:spPr>
      </p:pic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5BF2801F-507A-4A81-8522-A54B48869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Blog PDR   1</a:t>
            </a:r>
          </a:p>
        </p:txBody>
      </p:sp>
    </p:spTree>
    <p:extLst>
      <p:ext uri="{BB962C8B-B14F-4D97-AF65-F5344CB8AC3E}">
        <p14:creationId xmlns:p14="http://schemas.microsoft.com/office/powerpoint/2010/main" val="11529509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FFB3499B-A230-4F93-AEC5-18F83C7F9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İlgi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328179C4-CC5E-4C0B-AC0D-E4B548E07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Hangi uğraşa yönelmekten hoşlanıyorum?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4C27454A-6025-4F26-AB03-F12DD73B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Örnek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6A415EA4-F693-4E83-B6F1-44CCC9130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Deniz, farklı oyun düzeneklerini araştırmayı seviyor. Boş zamanında yeni tasarımlara bakıyor.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0FC7CE6B-818C-4649-B535-57EEFAA74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Bu bilgi ne anlatır?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60CAB0AB-E2FB-4F20-B419-0D29338A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Bir uğraşa yönelmesini anlatır. O işte bugün ne kadar başarılı olduğunu henüz bilmiyoruz.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5B554DA1-5921-424D-81A2-698EAA371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2</a:t>
            </a:r>
          </a:p>
        </p:txBody>
      </p:sp>
    </p:spTree>
    <p:extLst>
      <p:ext uri="{BB962C8B-B14F-4D97-AF65-F5344CB8AC3E}">
        <p14:creationId xmlns:p14="http://schemas.microsoft.com/office/powerpoint/2010/main" val="12083098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A7DA62E9-713B-4E6E-A25D-C80872D4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Yetenek ve öğrenilmiş beceri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FA9208EE-E4C4-4232-B94B-3530A146B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Bir görevi yapabilme hakkında hangi bilgiye sahibim?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B59FCF20-A750-4A13-87D3-C2038347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Kapasite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7501A1F0-9FE0-47A1-A66D-27DE3C22B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Yetenek, öğrenme ve yapmada rol oynayan kapasitelere ilişkindir. Tek ürün genel yeteneği ölçmez.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D12D56D2-13EE-4E4A-891C-237B43991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Gözlenen beceri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A57DD92C-86A1-4D54-AAA4-FF036AD41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Ece modelin ölçüm hatasını bulup parçayı düzeltiyor. Bu görevdeki becerisini gözlüyoruz.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60468D4F-BD99-455E-B12A-74CC60CF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3</a:t>
            </a:r>
          </a:p>
        </p:txBody>
      </p:sp>
    </p:spTree>
    <p:extLst>
      <p:ext uri="{BB962C8B-B14F-4D97-AF65-F5344CB8AC3E}">
        <p14:creationId xmlns:p14="http://schemas.microsoft.com/office/powerpoint/2010/main" val="6967698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72093277-C063-4308-A39A-DB41BE56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Mesleki değer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68C9E3F0-92FA-4EC3-9687-23CF1F024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Çalışma yaşamında benim için ne önemli?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04688411-7DE2-434F-A66E-D30195B2A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Örnek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EF11F369-D29A-43C2-B89F-57B3B699F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Arda, hazırladıkları oyunu farklı ihtiyaçları olan çocukların da kullanmasını istiyor.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55AF6CA4-0F5D-49E5-B589-214A5D608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Gerekçe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E1CF621C-F543-4AB5-A6C1-5022D62B1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Başkalarına yarar sağlamayı önemsiyor. Bu, çizimi sevmesi veya ölçüm yapabilmesiyle aynı bilgi değil.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E531D13E-8976-4E05-9942-D665DF957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4</a:t>
            </a:r>
          </a:p>
        </p:txBody>
      </p:sp>
    </p:spTree>
    <p:extLst>
      <p:ext uri="{BB962C8B-B14F-4D97-AF65-F5344CB8AC3E}">
        <p14:creationId xmlns:p14="http://schemas.microsoft.com/office/powerpoint/2010/main" val="5096235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3DEDB226-BEB0-4A5A-82CB-35EB287C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Kişilik ve çalışma tercihleri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4441F5F6-0642-41F2-AC07-A694D000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Farklı durumlarda nasıl davranmaya eğilimliyim?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59EDEAE6-38D5-4331-ABF1-DF527C06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Örnek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19140693-3C92-4948-99CA-25D5D92BF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Deniz önce tek başına düşünmeyi, ardından gruba açıklamayı tercih ediyor.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539F9C9A-8516-42A0-81D2-F723D81E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Açık kalan soru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D0281847-5C7F-4DFF-8832-D3DC3DEB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Başka görevlerde de böyle mi? Tek durumdan kalıcı kişilik etiketi veya meslek yasağı çıkarmıyoruz.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5C748AF7-79A8-4E71-B31B-D8C948E18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5</a:t>
            </a:r>
          </a:p>
        </p:txBody>
      </p:sp>
    </p:spTree>
    <p:extLst>
      <p:ext uri="{BB962C8B-B14F-4D97-AF65-F5344CB8AC3E}">
        <p14:creationId xmlns:p14="http://schemas.microsoft.com/office/powerpoint/2010/main" val="105740827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B3B59C4C-B998-4121-B2ED-AF8DC3FB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Aynı projede farklı bilgiler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2D97A278-C035-494B-8750-A5C4C362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Üç öğrenci erişilebilir bir oyun alanı modeli hazırlıyor.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289B31B3-8056-4E2C-A49B-4E3C9A6E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Deniz ve Ece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AB82BD7D-166B-4EA7-843F-3F415B10E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Deniz tasarımları araştırıyor. Ece ölçüm hatasını düzeltiyor.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CB9273D8-6198-4B40-BBA4-95EA5330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Arda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D3A9A622-D87E-4126-AD96-E4F6AF99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Arda herkesin modeli kullanabilmesini önemsiyor. Her cümle hangi bilgiyi öne çıkarıyor?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B952CB95-90AE-497D-8CD6-D743B151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6</a:t>
            </a:r>
          </a:p>
        </p:txBody>
      </p:sp>
    </p:spTree>
    <p:extLst>
      <p:ext uri="{BB962C8B-B14F-4D97-AF65-F5344CB8AC3E}">
        <p14:creationId xmlns:p14="http://schemas.microsoft.com/office/powerpoint/2010/main" val="9435594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82247604-BBA0-4CB0-A53A-C7F3EC97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Proje cümlelerinin gerekçesi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CDC4C151-6B33-407D-9F23-349895C24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Etiketi seçerken cümledeki dayanağa bakıyoruz.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0BB6037C-DE8C-4088-9123-5CA8CDF7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İlgi ve beceri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175E5206-436C-4ACF-83A1-07192C02C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Araştırmayı sevmesi ilgiyi anlatıyor. Ölçüm hatasını düzeltmesi o görevde gösterdiği beceriyi anlatıyor.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593CE11C-8123-4A4E-8038-B47882F55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Değer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6F803DEC-F462-4558-A91E-8A2ED1E8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Herkesin kullanmasını önemsemesi, çalışmada gözettiği değeri anlatıyor. Bir kişide hepsi birlikte bulunabilir.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0E600311-CA97-4A98-BD94-E866AA38A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7</a:t>
            </a:r>
          </a:p>
        </p:txBody>
      </p:sp>
    </p:spTree>
    <p:extLst>
      <p:ext uri="{BB962C8B-B14F-4D97-AF65-F5344CB8AC3E}">
        <p14:creationId xmlns:p14="http://schemas.microsoft.com/office/powerpoint/2010/main" val="18512073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471C8AD7-8EE4-49FA-A95E-BE23BB85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Bir cümlede iki bilgi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3BB92027-5614-42BE-9317-5E0B9351A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“Çizmeyi seviyorum ve çizim dersinde ölçülü plan hazırlamayı öğrendim.”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6254BFD2-899A-4809-9D7E-5FA4AF3A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İlk bölüm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BC6B3363-5FDF-4E66-A90C-8C75ECDB9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Çizmeyi sevmek ilgiye ilişkin bilgi veriyor.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8B23274E-8666-4026-8EFE-F11C48AF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İkinci bölüm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CF480D89-0017-4D97-B8DB-AB092DF1A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Ölçülü plan hazırlamayı öğrenmek, gelişen beceriye ilişkin bilgi veriyor.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9D9FE407-85F8-4110-A3BA-BFC31897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8</a:t>
            </a:r>
          </a:p>
        </p:txBody>
      </p:sp>
    </p:spTree>
    <p:extLst>
      <p:ext uri="{BB962C8B-B14F-4D97-AF65-F5344CB8AC3E}">
        <p14:creationId xmlns:p14="http://schemas.microsoft.com/office/powerpoint/2010/main" val="18534444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CE792907-53CF-4988-85D0-33CE8C45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Erken meslek kararı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A13B5559-C300-42D3-A245-9DB7B100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“Çizimi seviyorum. Kesin mimar olmalıyım.”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652BE38B-896E-486B-815B-E091CC2C6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Bildiklerimiz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189FBA18-29FC-413F-B433-EE5E54B1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Çizime ilgi duyduğunu biliyoruz. Bu, araştırmaya başlamak için bir ipucu.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B5D680A4-6296-4300-A95C-58950645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Araştırılacaklar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328CE038-2190-4653-82C8-58297DD2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Eğitim içeriği, farklı iş görevleri, çalışma koşulları ve bu görevleri denediğindeki deneyimi.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5198A992-12EE-4AC9-8259-C9A797905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9</a:t>
            </a:r>
          </a:p>
        </p:txBody>
      </p:sp>
    </p:spTree>
    <p:extLst>
      <p:ext uri="{BB962C8B-B14F-4D97-AF65-F5344CB8AC3E}">
        <p14:creationId xmlns:p14="http://schemas.microsoft.com/office/powerpoint/2010/main" val="21374986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380B255C-F856-4181-A5B9-00FD79A4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Yeni bir cümleyi incelemek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6F7C5D7F-E5F4-4C32-948C-8D2FDB5D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“Grup işi yaparken herkesin sözünü dinlemeyi önemsiyorum.”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097169CC-1A6E-4374-8D70-58322AC50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Olası açıklama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1768B2C6-2975-47DF-B14C-3DD5A369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Birlikte çalışmada hangi ilişkiyi değerli bulduğunu anlatıyor.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2D4E3D72-A3A9-43F3-BA72-9672BEFA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Sorulacak ek soru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5A5CB409-6606-4F96-960A-3CF9181F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Bunu hangi durumda nasıl yaptın? Önemsediği şey ile gösterdiği davranışı ayrı örneklerle inceleyebiliriz.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29214325-A31D-454A-8EE8-41133172C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10</a:t>
            </a:r>
          </a:p>
        </p:txBody>
      </p:sp>
    </p:spTree>
    <p:extLst>
      <p:ext uri="{BB962C8B-B14F-4D97-AF65-F5344CB8AC3E}">
        <p14:creationId xmlns:p14="http://schemas.microsoft.com/office/powerpoint/2010/main" val="8157625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62879F70-E7ED-496F-BC12-92D94A1C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Kendi araştırma sorum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9884F69C-D8EC-458E-916F-BAAFA321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Kendin veya kurgu bir kişi için bir cümle seç.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17CDB28C-5AB2-4898-90D7-571A0C6BC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Cümlem ve gerekçem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4441999E-E0AD-473B-A4C0-D9919F152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Bu cümle hangi kavramı öne çıkarıyor? Hangi sözcük bunu düşündürüyor?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FB14DC90-8306-41AE-86A4-7A6F65A13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Sonraki bilgi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857AAB97-0F20-4C91-8C0A-B9D473DD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Ne henüz bilinmiyor? Bunu anlamak için hangi görev, görüşme veya yeni deneyim yardımcı olabilir?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62B842AB-3DCF-4113-8203-BC035B536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11</a:t>
            </a:r>
          </a:p>
        </p:txBody>
      </p:sp>
    </p:spTree>
    <p:extLst>
      <p:ext uri="{BB962C8B-B14F-4D97-AF65-F5344CB8AC3E}">
        <p14:creationId xmlns:p14="http://schemas.microsoft.com/office/powerpoint/2010/main" val="20243843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CFA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">
            <a:extLst xmlns:a="http://schemas.openxmlformats.org/drawingml/2006/main">
              <a:ext uri="{FF2B5EF4-FFF2-40B4-BE49-F238E27FC236}">
                <a16:creationId xmlns:a16="http://schemas.microsoft.com/office/drawing/2014/main" id="{2F3AFA01-DC83-4CA7-9913-2E996F85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52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Kaynaklar ve devam araştırması</a:t>
            </a:r>
          </a:p>
        </p:txBody>
      </p:sp>
      <p:sp>
        <p:nvSpPr>
          <p:cNvPr id="2" name="lead">
            <a:extLst xmlns:a="http://schemas.openxmlformats.org/drawingml/2006/main">
              <a:ext uri="{FF2B5EF4-FFF2-40B4-BE49-F238E27FC236}">
                <a16:creationId xmlns:a16="http://schemas.microsoft.com/office/drawing/2014/main" id="{0E2A0B48-ADC4-413B-A0FD-660A80A34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858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32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Bir gözlemden kesin meslek kararı çıkarmadan yeni bilgi toplama</a:t>
            </a:r>
          </a:p>
        </p:txBody>
      </p:sp>
      <p:sp>
        <p:nvSpPr>
          <p:cNvPr id="3" name="left-heading">
            <a:extLst xmlns:a="http://schemas.openxmlformats.org/drawingml/2006/main">
              <a:ext uri="{FF2B5EF4-FFF2-40B4-BE49-F238E27FC236}">
                <a16:creationId xmlns:a16="http://schemas.microsoft.com/office/drawing/2014/main" id="{0713FFC0-AB15-4B42-9CA9-521BC205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62300"/>
            <a:ext cx="51149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Kavram çerçevesi</a:t>
            </a:r>
          </a:p>
        </p:txBody>
      </p:sp>
      <p:sp>
        <p:nvSpPr>
          <p:cNvPr id="4" name="left-body">
            <a:extLst xmlns:a="http://schemas.openxmlformats.org/drawingml/2006/main">
              <a:ext uri="{FF2B5EF4-FFF2-40B4-BE49-F238E27FC236}">
                <a16:creationId xmlns:a16="http://schemas.microsoft.com/office/drawing/2014/main" id="{7FF33D9F-4399-47A2-B596-F174F280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81425"/>
            <a:ext cx="5114925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O*NET Content Model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CareerOneStop Work Values</a:t>
            </a:r>
          </a:p>
        </p:txBody>
      </p:sp>
      <p:sp>
        <p:nvSpPr>
          <p:cNvPr id="5" name="right-heading">
            <a:extLst xmlns:a="http://schemas.openxmlformats.org/drawingml/2006/main">
              <a:ext uri="{FF2B5EF4-FFF2-40B4-BE49-F238E27FC236}">
                <a16:creationId xmlns:a16="http://schemas.microsoft.com/office/drawing/2014/main" id="{D5621E55-282F-4D24-B91A-C1D1A1B5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6230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215E5C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15E5C"/>
                </a:solidFill>
                <a:latin typeface="Arial"/>
                <a:ea typeface="Arial"/>
                <a:cs typeface="Arial"/>
              </a:rPr>
              <a:t>Yerel hedef</a:t>
            </a:r>
          </a:p>
        </p:txBody>
      </p:sp>
      <p:sp>
        <p:nvSpPr>
          <p:cNvPr id="6" name="right-body">
            <a:extLst xmlns:a="http://schemas.openxmlformats.org/drawingml/2006/main">
              <a:ext uri="{FF2B5EF4-FFF2-40B4-BE49-F238E27FC236}">
                <a16:creationId xmlns:a16="http://schemas.microsoft.com/office/drawing/2014/main" id="{6BA86D09-7520-40E9-813D-9B3F5381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81425"/>
            <a:ext cx="5048250" cy="2247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24344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Kocaeli İl Millî Eğitim Müdürlüğü</a:t>
            </a:r>
            <a:b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</a:br>
            <a:r>
              <a:rPr sz="2175" b="0">
                <a:solidFill>
                  <a:srgbClr val="243445"/>
                </a:solidFill>
                <a:latin typeface="Arial"/>
                <a:ea typeface="Arial"/>
                <a:cs typeface="Arial"/>
              </a:rPr>
              <a:t>2026–2027 mesleki özellikler hedefi</a:t>
            </a:r>
          </a:p>
        </p:txBody>
      </p:sp>
      <p:sp>
        <p:nvSpPr>
          <p:cNvPr id="7" name="page">
            <a:extLst xmlns:a="http://schemas.openxmlformats.org/drawingml/2006/main">
              <a:ext uri="{FF2B5EF4-FFF2-40B4-BE49-F238E27FC236}">
                <a16:creationId xmlns:a16="http://schemas.microsoft.com/office/drawing/2014/main" id="{52A231FC-E4DB-46D9-B597-B985A2970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defPPr>
            <a:lvl1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1pPr>
            <a:lvl2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2pPr>
            <a:lvl3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3pPr>
            <a:lvl4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4pPr>
            <a:lvl5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5pPr>
            <a:lvl6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6pPr>
            <a:lvl7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7pPr>
            <a:lvl8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8pPr>
            <a:lvl9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3757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637573"/>
                </a:solidFill>
                <a:latin typeface="Arial"/>
                <a:ea typeface="Arial"/>
                <a:cs typeface="Arial"/>
              </a:rPr>
              <a:t>Blog PDR   12</a:t>
            </a:r>
          </a:p>
        </p:txBody>
      </p:sp>
    </p:spTree>
    <p:extLst>
      <p:ext uri="{BB962C8B-B14F-4D97-AF65-F5344CB8AC3E}">
        <p14:creationId xmlns:p14="http://schemas.microsoft.com/office/powerpoint/2010/main" val="691140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2026-10-24T10:57:42.8240000Z</dcterms:created>
  <dcterms:modified xsi:type="dcterms:W3CDTF">2026-10-24T10:57:42.8240000Z</dcterms:modified>
</coreProperties>
</file>